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60" r:id="rId1"/>
    <p:sldMasterId id="2147483666" r:id="rId2"/>
    <p:sldMasterId id="2147483672" r:id="rId3"/>
    <p:sldMasterId id="2147484956" r:id="rId4"/>
    <p:sldMasterId id="2147484971" r:id="rId5"/>
    <p:sldMasterId id="2147484999" r:id="rId6"/>
    <p:sldMasterId id="2147485027" r:id="rId7"/>
    <p:sldMasterId id="2147485053" r:id="rId8"/>
    <p:sldMasterId id="2147485079" r:id="rId9"/>
    <p:sldMasterId id="2147485092" r:id="rId10"/>
    <p:sldMasterId id="2147485105" r:id="rId11"/>
    <p:sldMasterId id="2147485133" r:id="rId12"/>
    <p:sldMasterId id="2147485159" r:id="rId13"/>
    <p:sldMasterId id="2147485185" r:id="rId14"/>
    <p:sldMasterId id="2147485238" r:id="rId15"/>
    <p:sldMasterId id="2147486534" r:id="rId16"/>
    <p:sldMasterId id="2147486571" r:id="rId17"/>
    <p:sldMasterId id="2147486600" r:id="rId18"/>
    <p:sldMasterId id="2147486617" r:id="rId19"/>
  </p:sldMasterIdLst>
  <p:notesMasterIdLst>
    <p:notesMasterId r:id="rId86"/>
  </p:notesMasterIdLst>
  <p:handoutMasterIdLst>
    <p:handoutMasterId r:id="rId87"/>
  </p:handoutMasterIdLst>
  <p:sldIdLst>
    <p:sldId id="557" r:id="rId20"/>
    <p:sldId id="805" r:id="rId21"/>
    <p:sldId id="556" r:id="rId22"/>
    <p:sldId id="659" r:id="rId23"/>
    <p:sldId id="716" r:id="rId24"/>
    <p:sldId id="952" r:id="rId25"/>
    <p:sldId id="722" r:id="rId26"/>
    <p:sldId id="804" r:id="rId27"/>
    <p:sldId id="723" r:id="rId28"/>
    <p:sldId id="724" r:id="rId29"/>
    <p:sldId id="726" r:id="rId30"/>
    <p:sldId id="727" r:id="rId31"/>
    <p:sldId id="879" r:id="rId32"/>
    <p:sldId id="883" r:id="rId33"/>
    <p:sldId id="945" r:id="rId34"/>
    <p:sldId id="954" r:id="rId35"/>
    <p:sldId id="729" r:id="rId36"/>
    <p:sldId id="728" r:id="rId37"/>
    <p:sldId id="814" r:id="rId38"/>
    <p:sldId id="815" r:id="rId39"/>
    <p:sldId id="731" r:id="rId40"/>
    <p:sldId id="732" r:id="rId41"/>
    <p:sldId id="733" r:id="rId42"/>
    <p:sldId id="734" r:id="rId43"/>
    <p:sldId id="735" r:id="rId44"/>
    <p:sldId id="737" r:id="rId45"/>
    <p:sldId id="931" r:id="rId46"/>
    <p:sldId id="791" r:id="rId47"/>
    <p:sldId id="950" r:id="rId48"/>
    <p:sldId id="946" r:id="rId49"/>
    <p:sldId id="924" r:id="rId50"/>
    <p:sldId id="925" r:id="rId51"/>
    <p:sldId id="792" r:id="rId52"/>
    <p:sldId id="794" r:id="rId53"/>
    <p:sldId id="806" r:id="rId54"/>
    <p:sldId id="807" r:id="rId55"/>
    <p:sldId id="809" r:id="rId56"/>
    <p:sldId id="909" r:id="rId57"/>
    <p:sldId id="947" r:id="rId58"/>
    <p:sldId id="797" r:id="rId59"/>
    <p:sldId id="800" r:id="rId60"/>
    <p:sldId id="801" r:id="rId61"/>
    <p:sldId id="919" r:id="rId62"/>
    <p:sldId id="922" r:id="rId63"/>
    <p:sldId id="803" r:id="rId64"/>
    <p:sldId id="808" r:id="rId65"/>
    <p:sldId id="810" r:id="rId66"/>
    <p:sldId id="953" r:id="rId67"/>
    <p:sldId id="795" r:id="rId68"/>
    <p:sldId id="853" r:id="rId69"/>
    <p:sldId id="854" r:id="rId70"/>
    <p:sldId id="948" r:id="rId71"/>
    <p:sldId id="788" r:id="rId72"/>
    <p:sldId id="901" r:id="rId73"/>
    <p:sldId id="789" r:id="rId74"/>
    <p:sldId id="855" r:id="rId75"/>
    <p:sldId id="856" r:id="rId76"/>
    <p:sldId id="951" r:id="rId77"/>
    <p:sldId id="955" r:id="rId78"/>
    <p:sldId id="895" r:id="rId79"/>
    <p:sldId id="934" r:id="rId80"/>
    <p:sldId id="935" r:id="rId81"/>
    <p:sldId id="936" r:id="rId82"/>
    <p:sldId id="937" r:id="rId83"/>
    <p:sldId id="938" r:id="rId84"/>
    <p:sldId id="944" r:id="rId85"/>
  </p:sldIdLst>
  <p:sldSz cx="10287000" cy="6858000" type="35mm"/>
  <p:notesSz cx="7315200" cy="9601200"/>
  <p:embeddedFontLst>
    <p:embeddedFont>
      <p:font typeface="Californian FB" panose="0207040306080B030204" pitchFamily="18" charset="0"/>
      <p:regular r:id="rId88"/>
      <p:bold r:id="rId89"/>
      <p:italic r:id="rId90"/>
    </p:embeddedFont>
    <p:embeddedFont>
      <p:font typeface="Wingdings 2" panose="05020102010507070707" pitchFamily="18" charset="2"/>
      <p:regular r:id="rId91"/>
    </p:embeddedFont>
    <p:embeddedFont>
      <p:font typeface="Comic Sans MS" panose="030F0702030302020204" pitchFamily="66" charset="0"/>
      <p:regular r:id="rId92"/>
      <p:bold r:id="rId93"/>
    </p:embeddedFont>
    <p:embeddedFont>
      <p:font typeface="Century Schoolbook" panose="02040604050505020304" pitchFamily="18" charset="0"/>
      <p:regular r:id="rId94"/>
      <p:bold r:id="rId95"/>
      <p:italic r:id="rId96"/>
      <p:boldItalic r:id="rId97"/>
    </p:embeddedFont>
    <p:embeddedFont>
      <p:font typeface="Garamond" panose="02020404030301010803" pitchFamily="18" charset="0"/>
      <p:regular r:id="rId98"/>
      <p:bold r:id="rId99"/>
      <p:italic r:id="rId100"/>
    </p:embeddedFont>
    <p:embeddedFont>
      <p:font typeface="Papyrus" panose="03070502060502030205" pitchFamily="66" charset="0"/>
      <p:regular r:id="rId101"/>
    </p:embeddedFont>
    <p:embeddedFont>
      <p:font typeface="AmerType Md BT" panose="02090504030505020304"/>
      <p:regular r:id="rId102"/>
    </p:embeddedFont>
    <p:embeddedFont>
      <p:font typeface="Calibri" panose="020F0502020204030204" pitchFamily="34" charset="0"/>
      <p:regular r:id="rId103"/>
      <p:bold r:id="rId104"/>
      <p:italic r:id="rId105"/>
      <p:boldItalic r:id="rId106"/>
    </p:embeddedFont>
    <p:embeddedFont>
      <p:font typeface="MS Mincho" panose="02020609040205080304" pitchFamily="49" charset="-128"/>
      <p:regular r:id="rId107"/>
    </p:embeddedFont>
    <p:embeddedFont>
      <p:font typeface="MS PGothic" panose="020B0600070205080204" pitchFamily="34" charset="-128"/>
      <p:regular r:id="rId108"/>
    </p:embeddedFont>
    <p:embeddedFont>
      <p:font typeface="Gulim" panose="020B0600000101010101" pitchFamily="34" charset="-127"/>
      <p:regular r:id="rId109"/>
    </p:embeddedFont>
  </p:embeddedFontLst>
  <p:defaultTextStyle>
    <a:defPPr>
      <a:defRPr lang="en-US"/>
    </a:defPPr>
    <a:lvl1pPr algn="l" rtl="0" fontAlgn="base">
      <a:spcBef>
        <a:spcPct val="0"/>
      </a:spcBef>
      <a:spcAft>
        <a:spcPct val="0"/>
      </a:spcAft>
      <a:defRPr kern="1200">
        <a:solidFill>
          <a:schemeClr val="tx1"/>
        </a:solidFill>
        <a:latin typeface="Papyrus" pitchFamily="66" charset="0"/>
        <a:ea typeface="+mn-ea"/>
        <a:cs typeface="+mn-cs"/>
      </a:defRPr>
    </a:lvl1pPr>
    <a:lvl2pPr marL="457200" algn="l" rtl="0" fontAlgn="base">
      <a:spcBef>
        <a:spcPct val="0"/>
      </a:spcBef>
      <a:spcAft>
        <a:spcPct val="0"/>
      </a:spcAft>
      <a:defRPr kern="1200">
        <a:solidFill>
          <a:schemeClr val="tx1"/>
        </a:solidFill>
        <a:latin typeface="Papyrus" pitchFamily="66" charset="0"/>
        <a:ea typeface="+mn-ea"/>
        <a:cs typeface="+mn-cs"/>
      </a:defRPr>
    </a:lvl2pPr>
    <a:lvl3pPr marL="914400" algn="l" rtl="0" fontAlgn="base">
      <a:spcBef>
        <a:spcPct val="0"/>
      </a:spcBef>
      <a:spcAft>
        <a:spcPct val="0"/>
      </a:spcAft>
      <a:defRPr kern="1200">
        <a:solidFill>
          <a:schemeClr val="tx1"/>
        </a:solidFill>
        <a:latin typeface="Papyrus" pitchFamily="66" charset="0"/>
        <a:ea typeface="+mn-ea"/>
        <a:cs typeface="+mn-cs"/>
      </a:defRPr>
    </a:lvl3pPr>
    <a:lvl4pPr marL="1371600" algn="l" rtl="0" fontAlgn="base">
      <a:spcBef>
        <a:spcPct val="0"/>
      </a:spcBef>
      <a:spcAft>
        <a:spcPct val="0"/>
      </a:spcAft>
      <a:defRPr kern="1200">
        <a:solidFill>
          <a:schemeClr val="tx1"/>
        </a:solidFill>
        <a:latin typeface="Papyrus" pitchFamily="66" charset="0"/>
        <a:ea typeface="+mn-ea"/>
        <a:cs typeface="+mn-cs"/>
      </a:defRPr>
    </a:lvl4pPr>
    <a:lvl5pPr marL="1828800" algn="l" rtl="0" fontAlgn="base">
      <a:spcBef>
        <a:spcPct val="0"/>
      </a:spcBef>
      <a:spcAft>
        <a:spcPct val="0"/>
      </a:spcAft>
      <a:defRPr kern="1200">
        <a:solidFill>
          <a:schemeClr val="tx1"/>
        </a:solidFill>
        <a:latin typeface="Papyrus" pitchFamily="66" charset="0"/>
        <a:ea typeface="+mn-ea"/>
        <a:cs typeface="+mn-cs"/>
      </a:defRPr>
    </a:lvl5pPr>
    <a:lvl6pPr marL="2286000" algn="l" defTabSz="914400" rtl="0" eaLnBrk="1" latinLnBrk="0" hangingPunct="1">
      <a:defRPr kern="1200">
        <a:solidFill>
          <a:schemeClr val="tx1"/>
        </a:solidFill>
        <a:latin typeface="Papyrus" pitchFamily="66" charset="0"/>
        <a:ea typeface="+mn-ea"/>
        <a:cs typeface="+mn-cs"/>
      </a:defRPr>
    </a:lvl6pPr>
    <a:lvl7pPr marL="2743200" algn="l" defTabSz="914400" rtl="0" eaLnBrk="1" latinLnBrk="0" hangingPunct="1">
      <a:defRPr kern="1200">
        <a:solidFill>
          <a:schemeClr val="tx1"/>
        </a:solidFill>
        <a:latin typeface="Papyrus" pitchFamily="66" charset="0"/>
        <a:ea typeface="+mn-ea"/>
        <a:cs typeface="+mn-cs"/>
      </a:defRPr>
    </a:lvl7pPr>
    <a:lvl8pPr marL="3200400" algn="l" defTabSz="914400" rtl="0" eaLnBrk="1" latinLnBrk="0" hangingPunct="1">
      <a:defRPr kern="1200">
        <a:solidFill>
          <a:schemeClr val="tx1"/>
        </a:solidFill>
        <a:latin typeface="Papyrus" pitchFamily="66" charset="0"/>
        <a:ea typeface="+mn-ea"/>
        <a:cs typeface="+mn-cs"/>
      </a:defRPr>
    </a:lvl8pPr>
    <a:lvl9pPr marL="3657600" algn="l" defTabSz="914400" rtl="0" eaLnBrk="1" latinLnBrk="0" hangingPunct="1">
      <a:defRPr kern="1200">
        <a:solidFill>
          <a:schemeClr val="tx1"/>
        </a:solidFill>
        <a:latin typeface="Papyru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CC"/>
    <a:srgbClr val="FFCCFF"/>
    <a:srgbClr val="19194B"/>
    <a:srgbClr val="171745"/>
    <a:srgbClr val="1E1E5C"/>
    <a:srgbClr val="1D1D57"/>
    <a:srgbClr val="1A1A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62" autoAdjust="0"/>
    <p:restoredTop sz="89649" autoAdjust="0"/>
  </p:normalViewPr>
  <p:slideViewPr>
    <p:cSldViewPr>
      <p:cViewPr>
        <p:scale>
          <a:sx n="50" d="100"/>
          <a:sy n="50" d="100"/>
        </p:scale>
        <p:origin x="-1326" y="-318"/>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1482" y="2964"/>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font" Target="fonts/font2.fntdata"/><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font" Target="fonts/font20.fntdata"/><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handoutMaster" Target="handoutMasters/handoutMaster1.xml"/><Relationship Id="rId102" Type="http://schemas.openxmlformats.org/officeDocument/2006/relationships/font" Target="fonts/font15.fntdata"/><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font" Target="fonts/font13.fntdata"/><Relationship Id="rId105" Type="http://schemas.openxmlformats.org/officeDocument/2006/relationships/font" Target="fonts/font18.fntdata"/><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font" Target="fonts/font16.fntdata"/><Relationship Id="rId108" Type="http://schemas.openxmlformats.org/officeDocument/2006/relationships/font" Target="fonts/font21.fntdata"/><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font" Target="fonts/font19.fntdata"/><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font" Target="fonts/font22.fntdata"/><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5" name="Rectangle 7"/>
          <p:cNvSpPr>
            <a:spLocks noGrp="1" noChangeArrowheads="1"/>
          </p:cNvSpPr>
          <p:nvPr>
            <p:ph type="sldNum" sz="quarter" idx="3"/>
          </p:nvPr>
        </p:nvSpPr>
        <p:spPr bwMode="auto">
          <a:xfrm>
            <a:off x="4144963" y="9120188"/>
            <a:ext cx="3168650" cy="479425"/>
          </a:xfrm>
          <a:prstGeom prst="rect">
            <a:avLst/>
          </a:prstGeom>
          <a:noFill/>
          <a:ln w="9525">
            <a:noFill/>
            <a:miter lim="800000"/>
            <a:headEnd/>
            <a:tailEnd/>
          </a:ln>
          <a:effectLst/>
        </p:spPr>
        <p:txBody>
          <a:bodyPr vert="horz" wrap="square" lIns="93653" tIns="46826" rIns="93653" bIns="46826" numCol="1" anchor="b" anchorCtr="0" compatLnSpc="1">
            <a:prstTxWarp prst="textNoShape">
              <a:avLst/>
            </a:prstTxWarp>
          </a:bodyPr>
          <a:lstStyle>
            <a:lvl1pPr algn="r" defTabSz="936625" eaLnBrk="0" hangingPunct="0">
              <a:defRPr sz="1000">
                <a:latin typeface="Arial" pitchFamily="34" charset="0"/>
              </a:defRPr>
            </a:lvl1pPr>
          </a:lstStyle>
          <a:p>
            <a:pPr>
              <a:defRPr/>
            </a:pPr>
            <a:fld id="{20DD7032-E613-4E68-91CC-05F47FA7799B}" type="slidenum">
              <a:rPr lang="en-US"/>
              <a:pPr>
                <a:defRPr/>
              </a:pPr>
              <a:t>‹#›</a:t>
            </a:fld>
            <a:endParaRPr lang="en-US"/>
          </a:p>
        </p:txBody>
      </p:sp>
    </p:spTree>
    <p:extLst>
      <p:ext uri="{BB962C8B-B14F-4D97-AF65-F5344CB8AC3E}">
        <p14:creationId xmlns:p14="http://schemas.microsoft.com/office/powerpoint/2010/main" val="2910009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68650" cy="477838"/>
          </a:xfrm>
          <a:prstGeom prst="rect">
            <a:avLst/>
          </a:prstGeom>
          <a:noFill/>
          <a:ln w="9525">
            <a:noFill/>
            <a:miter lim="800000"/>
            <a:headEnd/>
            <a:tailEnd/>
          </a:ln>
        </p:spPr>
        <p:txBody>
          <a:bodyPr vert="horz" wrap="square" lIns="97308" tIns="48655" rIns="97308" bIns="48655" numCol="1" anchor="t" anchorCtr="0" compatLnSpc="1">
            <a:prstTxWarp prst="textNoShape">
              <a:avLst/>
            </a:prstTxWarp>
          </a:bodyPr>
          <a:lstStyle>
            <a:lvl1pPr defTabSz="966788" eaLnBrk="0" hangingPunct="0">
              <a:defRPr sz="1200">
                <a:latin typeface="AmerType Md BT" pitchFamily="18" charset="0"/>
              </a:defRPr>
            </a:lvl1pPr>
          </a:lstStyle>
          <a:p>
            <a:pPr>
              <a:defRPr/>
            </a:pPr>
            <a:r>
              <a:rPr lang="en-US"/>
              <a:t>Health Effects of Pesticides</a:t>
            </a:r>
          </a:p>
        </p:txBody>
      </p:sp>
      <p:sp>
        <p:nvSpPr>
          <p:cNvPr id="2051" name="Rectangle 3"/>
          <p:cNvSpPr>
            <a:spLocks noGrp="1" noChangeArrowheads="1"/>
          </p:cNvSpPr>
          <p:nvPr>
            <p:ph type="dt" idx="1"/>
          </p:nvPr>
        </p:nvSpPr>
        <p:spPr bwMode="auto">
          <a:xfrm>
            <a:off x="4146550" y="0"/>
            <a:ext cx="3168650" cy="477838"/>
          </a:xfrm>
          <a:prstGeom prst="rect">
            <a:avLst/>
          </a:prstGeom>
          <a:noFill/>
          <a:ln w="9525">
            <a:noFill/>
            <a:miter lim="800000"/>
            <a:headEnd/>
            <a:tailEnd/>
          </a:ln>
        </p:spPr>
        <p:txBody>
          <a:bodyPr vert="horz" wrap="square" lIns="97308" tIns="48655" rIns="97308" bIns="48655" numCol="1" anchor="t" anchorCtr="0" compatLnSpc="1">
            <a:prstTxWarp prst="textNoShape">
              <a:avLst/>
            </a:prstTxWarp>
          </a:bodyPr>
          <a:lstStyle>
            <a:lvl1pPr algn="r" defTabSz="966788" eaLnBrk="0" hangingPunct="0">
              <a:defRPr sz="1200">
                <a:latin typeface="AmerType Md BT" pitchFamily="18" charset="0"/>
              </a:defRPr>
            </a:lvl1pPr>
          </a:lstStyle>
          <a:p>
            <a:pPr>
              <a:defRPr/>
            </a:pPr>
            <a:fld id="{227E0844-233B-476A-8FB2-57FBD66F28BE}" type="datetimeFigureOut">
              <a:rPr lang="en-US"/>
              <a:pPr>
                <a:defRPr/>
              </a:pPr>
              <a:t>7/13/2014</a:t>
            </a:fld>
            <a:endParaRPr lang="en-US"/>
          </a:p>
        </p:txBody>
      </p:sp>
      <p:sp>
        <p:nvSpPr>
          <p:cNvPr id="416772" name="Rectangle 4"/>
          <p:cNvSpPr>
            <a:spLocks noGrp="1" noRot="1" noChangeAspect="1" noChangeArrowheads="1" noTextEdit="1"/>
          </p:cNvSpPr>
          <p:nvPr>
            <p:ph type="sldImg" idx="2"/>
          </p:nvPr>
        </p:nvSpPr>
        <p:spPr bwMode="auto">
          <a:xfrm>
            <a:off x="960438" y="720725"/>
            <a:ext cx="5395912"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3138" y="4560888"/>
            <a:ext cx="5368925" cy="4321175"/>
          </a:xfrm>
          <a:prstGeom prst="rect">
            <a:avLst/>
          </a:prstGeom>
          <a:noFill/>
          <a:ln w="9525">
            <a:noFill/>
            <a:miter lim="800000"/>
            <a:headEnd/>
            <a:tailEnd/>
          </a:ln>
        </p:spPr>
        <p:txBody>
          <a:bodyPr vert="horz" wrap="square" lIns="97308" tIns="48655" rIns="97308" bIns="486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23363"/>
            <a:ext cx="3168650" cy="477837"/>
          </a:xfrm>
          <a:prstGeom prst="rect">
            <a:avLst/>
          </a:prstGeom>
          <a:noFill/>
          <a:ln w="9525">
            <a:noFill/>
            <a:miter lim="800000"/>
            <a:headEnd/>
            <a:tailEnd/>
          </a:ln>
        </p:spPr>
        <p:txBody>
          <a:bodyPr vert="horz" wrap="square" lIns="97308" tIns="48655" rIns="97308" bIns="48655" numCol="1" anchor="b" anchorCtr="0" compatLnSpc="1">
            <a:prstTxWarp prst="textNoShape">
              <a:avLst/>
            </a:prstTxWarp>
          </a:bodyPr>
          <a:lstStyle>
            <a:lvl1pPr defTabSz="966788" eaLnBrk="0" hangingPunct="0">
              <a:defRPr sz="1200">
                <a:latin typeface="AmerType Md BT" pitchFamily="18" charset="0"/>
              </a:defRPr>
            </a:lvl1pPr>
          </a:lstStyle>
          <a:p>
            <a:pPr>
              <a:defRPr/>
            </a:pPr>
            <a:r>
              <a:rPr lang="en-US"/>
              <a:t>Dawn H. Gouge dhgouge@ag.arizona.edu</a:t>
            </a:r>
          </a:p>
        </p:txBody>
      </p:sp>
      <p:sp>
        <p:nvSpPr>
          <p:cNvPr id="2055" name="Rectangle 7"/>
          <p:cNvSpPr>
            <a:spLocks noGrp="1" noChangeArrowheads="1"/>
          </p:cNvSpPr>
          <p:nvPr>
            <p:ph type="sldNum" sz="quarter" idx="5"/>
          </p:nvPr>
        </p:nvSpPr>
        <p:spPr bwMode="auto">
          <a:xfrm>
            <a:off x="4146550" y="9123363"/>
            <a:ext cx="3168650" cy="477837"/>
          </a:xfrm>
          <a:prstGeom prst="rect">
            <a:avLst/>
          </a:prstGeom>
          <a:noFill/>
          <a:ln w="9525">
            <a:noFill/>
            <a:miter lim="800000"/>
            <a:headEnd/>
            <a:tailEnd/>
          </a:ln>
        </p:spPr>
        <p:txBody>
          <a:bodyPr vert="horz" wrap="square" lIns="97308" tIns="48655" rIns="97308" bIns="48655" numCol="1" anchor="b" anchorCtr="0" compatLnSpc="1">
            <a:prstTxWarp prst="textNoShape">
              <a:avLst/>
            </a:prstTxWarp>
          </a:bodyPr>
          <a:lstStyle>
            <a:lvl1pPr algn="r" defTabSz="966788" eaLnBrk="0" hangingPunct="0">
              <a:defRPr sz="1200">
                <a:latin typeface="AmerType Md BT" pitchFamily="18" charset="0"/>
              </a:defRPr>
            </a:lvl1pPr>
          </a:lstStyle>
          <a:p>
            <a:pPr>
              <a:defRPr/>
            </a:pPr>
            <a:fld id="{422288EF-7B9E-4C4F-964C-0D132C9D705F}" type="slidenum">
              <a:rPr lang="en-US"/>
              <a:pPr>
                <a:defRPr/>
              </a:pPr>
              <a:t>‹#›</a:t>
            </a:fld>
            <a:endParaRPr lang="en-US"/>
          </a:p>
        </p:txBody>
      </p:sp>
    </p:spTree>
    <p:extLst>
      <p:ext uri="{BB962C8B-B14F-4D97-AF65-F5344CB8AC3E}">
        <p14:creationId xmlns:p14="http://schemas.microsoft.com/office/powerpoint/2010/main" val="1594708479"/>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Chikungunya" TargetMode="External"/><Relationship Id="rId3" Type="http://schemas.openxmlformats.org/officeDocument/2006/relationships/hyperlink" Target="http://en.wikipedia.org/wiki/Vector_(epidemiology)" TargetMode="External"/><Relationship Id="rId7" Type="http://schemas.openxmlformats.org/officeDocument/2006/relationships/hyperlink" Target="http://en.wikipedia.org/wiki/Dengue_fever"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Yellow_fever" TargetMode="External"/><Relationship Id="rId11" Type="http://schemas.openxmlformats.org/officeDocument/2006/relationships/hyperlink" Target="http://en.wikipedia.org/wiki/Anopheles" TargetMode="External"/><Relationship Id="rId5" Type="http://schemas.openxmlformats.org/officeDocument/2006/relationships/hyperlink" Target="http://en.wikipedia.org/wiki/Parasite" TargetMode="External"/><Relationship Id="rId10" Type="http://schemas.openxmlformats.org/officeDocument/2006/relationships/hyperlink" Target="http://en.wikipedia.org/wiki/Malaria" TargetMode="External"/><Relationship Id="rId4" Type="http://schemas.openxmlformats.org/officeDocument/2006/relationships/hyperlink" Target="http://en.wikipedia.org/wiki/Virus" TargetMode="External"/><Relationship Id="rId9" Type="http://schemas.openxmlformats.org/officeDocument/2006/relationships/hyperlink" Target="http://en.wikipedia.org/wiki/Aedes_aegypt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1433C72-CC62-4B61-B3EC-2AA84D38D42B}" type="slidenum">
              <a:rPr lang="en-US" altLang="en-US" smtClean="0">
                <a:latin typeface="AmerType Md BT" charset="0"/>
              </a:rPr>
              <a:pPr>
                <a:spcBef>
                  <a:spcPct val="0"/>
                </a:spcBef>
              </a:pPr>
              <a:t>1</a:t>
            </a:fld>
            <a:endParaRPr lang="en-US" altLang="en-US" smtClean="0">
              <a:latin typeface="AmerType Md BT" charset="0"/>
            </a:endParaRPr>
          </a:p>
        </p:txBody>
      </p:sp>
      <p:sp>
        <p:nvSpPr>
          <p:cNvPr id="41779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latin typeface="AmerType Md BT" charset="0"/>
              </a:rPr>
              <a:t>Health Effects of Pesticides</a:t>
            </a:r>
          </a:p>
        </p:txBody>
      </p:sp>
      <p:sp>
        <p:nvSpPr>
          <p:cNvPr id="4177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latin typeface="AmerType Md BT" charset="0"/>
              </a:rPr>
              <a:t>Dawn H. Gouge dhgouge@ag.arizona.edu</a:t>
            </a:r>
          </a:p>
        </p:txBody>
      </p:sp>
      <p:sp>
        <p:nvSpPr>
          <p:cNvPr id="417797" name="Rectangle 7"/>
          <p:cNvSpPr txBox="1">
            <a:spLocks noGrp="1" noChangeArrowheads="1"/>
          </p:cNvSpPr>
          <p:nvPr/>
        </p:nvSpPr>
        <p:spPr bwMode="auto">
          <a:xfrm>
            <a:off x="4146550" y="9123363"/>
            <a:ext cx="3168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08" tIns="48655" rIns="97308" bIns="48655"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F9F0DDB9-B11B-47BF-A05B-F37E05434C6E}" type="slidenum">
              <a:rPr lang="en-US" altLang="en-US">
                <a:latin typeface="AmerType Md BT" charset="0"/>
              </a:rPr>
              <a:pPr algn="r">
                <a:spcBef>
                  <a:spcPct val="0"/>
                </a:spcBef>
              </a:pPr>
              <a:t>1</a:t>
            </a:fld>
            <a:endParaRPr lang="en-US" altLang="en-US">
              <a:latin typeface="AmerType Md BT" charset="0"/>
            </a:endParaRPr>
          </a:p>
        </p:txBody>
      </p:sp>
      <p:sp>
        <p:nvSpPr>
          <p:cNvPr id="417798" name="Rectangle 2"/>
          <p:cNvSpPr>
            <a:spLocks noGrp="1" noRot="1" noChangeAspect="1" noChangeArrowheads="1" noTextEdit="1"/>
          </p:cNvSpPr>
          <p:nvPr>
            <p:ph type="sldImg"/>
          </p:nvPr>
        </p:nvSpPr>
        <p:spPr>
          <a:ln cap="flat"/>
        </p:spPr>
      </p:sp>
      <p:sp>
        <p:nvSpPr>
          <p:cNvPr id="4177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03" tIns="48653" rIns="97303" bIns="48653"/>
          <a:lstStyle/>
          <a:p>
            <a:pPr eaLnBrk="1" hangingPunct="1"/>
            <a:endParaRPr lang="en-US" altLang="en-US" smtClean="0">
              <a:solidFill>
                <a:srgbClr val="FFCCFF"/>
              </a:solidFill>
              <a:latin typeface="MS Mincho" pitchFamily="4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E2160EA-B19A-43C0-8934-2D7004C91443}" type="slidenum">
              <a:rPr lang="en-US" altLang="en-US" smtClean="0">
                <a:solidFill>
                  <a:srgbClr val="000000"/>
                </a:solidFill>
                <a:latin typeface="Comic Sans MS" pitchFamily="66" charset="0"/>
              </a:rPr>
              <a:pPr>
                <a:spcBef>
                  <a:spcPct val="0"/>
                </a:spcBef>
              </a:pPr>
              <a:t>16</a:t>
            </a:fld>
            <a:endParaRPr lang="en-US" altLang="en-US" smtClean="0">
              <a:solidFill>
                <a:srgbClr val="000000"/>
              </a:solidFill>
              <a:latin typeface="Comic Sans MS" pitchFamily="66" charset="0"/>
            </a:endParaRPr>
          </a:p>
        </p:txBody>
      </p:sp>
      <p:sp>
        <p:nvSpPr>
          <p:cNvPr id="427011" name="Rectangle 2"/>
          <p:cNvSpPr>
            <a:spLocks noGrp="1" noRot="1" noChangeAspect="1" noChangeArrowheads="1" noTextEdit="1"/>
          </p:cNvSpPr>
          <p:nvPr>
            <p:ph type="sldImg"/>
          </p:nvPr>
        </p:nvSpPr>
        <p:spPr>
          <a:xfrm>
            <a:off x="957263" y="720725"/>
            <a:ext cx="5400675" cy="3600450"/>
          </a:xfrm>
          <a:ln/>
        </p:spPr>
      </p:sp>
      <p:sp>
        <p:nvSpPr>
          <p:cNvPr id="427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17E3198-44B8-4BE2-B8C1-8C197C839D45}" type="slidenum">
              <a:rPr lang="en-US" altLang="en-US" smtClean="0">
                <a:solidFill>
                  <a:srgbClr val="000000"/>
                </a:solidFill>
                <a:latin typeface="AmerType Md BT" charset="0"/>
              </a:rPr>
              <a:pPr>
                <a:spcBef>
                  <a:spcPct val="0"/>
                </a:spcBef>
              </a:pPr>
              <a:t>18</a:t>
            </a:fld>
            <a:endParaRPr lang="en-US" altLang="en-US" smtClean="0">
              <a:solidFill>
                <a:srgbClr val="000000"/>
              </a:solidFill>
              <a:latin typeface="AmerType Md BT" charset="0"/>
            </a:endParaRPr>
          </a:p>
        </p:txBody>
      </p:sp>
      <p:sp>
        <p:nvSpPr>
          <p:cNvPr id="4300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371C636-B8B7-4C03-97EA-E3D72EED44C3}"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30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3008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24992CE-DAFA-4DCB-A601-B2F0592D383E}" type="slidenum">
              <a:rPr lang="en-US" altLang="en-US" sz="1300">
                <a:solidFill>
                  <a:srgbClr val="000000"/>
                </a:solidFill>
                <a:latin typeface="Arial" pitchFamily="34" charset="0"/>
              </a:rPr>
              <a:pPr algn="r" eaLnBrk="1" hangingPunct="1">
                <a:spcBef>
                  <a:spcPct val="0"/>
                </a:spcBef>
              </a:pPr>
              <a:t>18</a:t>
            </a:fld>
            <a:endParaRPr lang="en-US" altLang="en-US" sz="1300">
              <a:solidFill>
                <a:srgbClr val="000000"/>
              </a:solidFill>
              <a:latin typeface="Arial" pitchFamily="34" charset="0"/>
            </a:endParaRPr>
          </a:p>
        </p:txBody>
      </p:sp>
      <p:sp>
        <p:nvSpPr>
          <p:cNvPr id="430086" name="Rectangle 2"/>
          <p:cNvSpPr>
            <a:spLocks noGrp="1" noRot="1" noChangeAspect="1" noChangeArrowheads="1" noTextEdit="1"/>
          </p:cNvSpPr>
          <p:nvPr>
            <p:ph type="sldImg"/>
          </p:nvPr>
        </p:nvSpPr>
        <p:spPr>
          <a:xfrm>
            <a:off x="957263" y="720725"/>
            <a:ext cx="5400675" cy="3600450"/>
          </a:xfrm>
          <a:ln/>
        </p:spPr>
      </p:sp>
      <p:sp>
        <p:nvSpPr>
          <p:cNvPr id="4300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CEC9D41-C42B-4C26-84A7-A94AC62284E7}" type="slidenum">
              <a:rPr lang="en-US" altLang="en-US" smtClean="0">
                <a:solidFill>
                  <a:srgbClr val="000000"/>
                </a:solidFill>
                <a:latin typeface="AmerType Md BT" charset="0"/>
              </a:rPr>
              <a:pPr>
                <a:spcBef>
                  <a:spcPct val="0"/>
                </a:spcBef>
              </a:pPr>
              <a:t>19</a:t>
            </a:fld>
            <a:endParaRPr lang="en-US" altLang="en-US" smtClean="0">
              <a:solidFill>
                <a:srgbClr val="000000"/>
              </a:solidFill>
              <a:latin typeface="AmerType Md BT" charset="0"/>
            </a:endParaRPr>
          </a:p>
        </p:txBody>
      </p:sp>
      <p:sp>
        <p:nvSpPr>
          <p:cNvPr id="43213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CA6A09E-28EE-4078-8D0A-F635D8DD1B33}" type="slidenum">
              <a:rPr lang="en-US" altLang="en-US" sz="1300">
                <a:solidFill>
                  <a:srgbClr val="000000"/>
                </a:solidFill>
                <a:latin typeface="Calibri" pitchFamily="34" charset="0"/>
              </a:rPr>
              <a:pPr algn="r" eaLnBrk="1" hangingPunct="1">
                <a:spcBef>
                  <a:spcPct val="0"/>
                </a:spcBef>
              </a:pPr>
              <a:t>19</a:t>
            </a:fld>
            <a:endParaRPr lang="en-US" altLang="en-US" sz="1300">
              <a:solidFill>
                <a:srgbClr val="000000"/>
              </a:solidFill>
              <a:latin typeface="Calibri" pitchFamily="34" charset="0"/>
            </a:endParaRPr>
          </a:p>
        </p:txBody>
      </p:sp>
      <p:sp>
        <p:nvSpPr>
          <p:cNvPr id="432132" name="Rectangle 2"/>
          <p:cNvSpPr>
            <a:spLocks noGrp="1" noRot="1" noChangeAspect="1" noChangeArrowheads="1" noTextEdit="1"/>
          </p:cNvSpPr>
          <p:nvPr>
            <p:ph type="sldImg"/>
          </p:nvPr>
        </p:nvSpPr>
        <p:spPr>
          <a:xfrm>
            <a:off x="960438" y="722313"/>
            <a:ext cx="5395912" cy="3598862"/>
          </a:xfrm>
          <a:ln/>
        </p:spPr>
      </p:sp>
      <p:sp>
        <p:nvSpPr>
          <p:cNvPr id="432133" name="Rectangle 3"/>
          <p:cNvSpPr>
            <a:spLocks noGrp="1" noChangeArrowheads="1"/>
          </p:cNvSpPr>
          <p:nvPr>
            <p:ph type="body" idx="1"/>
          </p:nvPr>
        </p:nvSpPr>
        <p:spPr>
          <a:xfrm>
            <a:off x="730250" y="4559300"/>
            <a:ext cx="585470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F451F44-4CC8-4EB1-A2AD-C3331FEDC179}" type="slidenum">
              <a:rPr lang="en-US" altLang="en-US" smtClean="0">
                <a:solidFill>
                  <a:srgbClr val="000000"/>
                </a:solidFill>
                <a:latin typeface="AmerType Md BT" charset="0"/>
              </a:rPr>
              <a:pPr>
                <a:spcBef>
                  <a:spcPct val="0"/>
                </a:spcBef>
              </a:pPr>
              <a:t>20</a:t>
            </a:fld>
            <a:endParaRPr lang="en-US" altLang="en-US" smtClean="0">
              <a:solidFill>
                <a:srgbClr val="000000"/>
              </a:solidFill>
              <a:latin typeface="AmerType Md BT" charset="0"/>
            </a:endParaRPr>
          </a:p>
        </p:txBody>
      </p:sp>
      <p:sp>
        <p:nvSpPr>
          <p:cNvPr id="43315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AD190A0-6C9D-4EB6-9256-209FD8FF8271}" type="slidenum">
              <a:rPr lang="en-US" altLang="en-US" sz="1300">
                <a:solidFill>
                  <a:srgbClr val="000000"/>
                </a:solidFill>
                <a:latin typeface="Calibri" pitchFamily="34" charset="0"/>
              </a:rPr>
              <a:pPr algn="r" eaLnBrk="1" hangingPunct="1">
                <a:spcBef>
                  <a:spcPct val="0"/>
                </a:spcBef>
              </a:pPr>
              <a:t>20</a:t>
            </a:fld>
            <a:endParaRPr lang="en-US" altLang="en-US" sz="1300">
              <a:solidFill>
                <a:srgbClr val="000000"/>
              </a:solidFill>
              <a:latin typeface="Calibri" pitchFamily="34" charset="0"/>
            </a:endParaRPr>
          </a:p>
        </p:txBody>
      </p:sp>
      <p:sp>
        <p:nvSpPr>
          <p:cNvPr id="433156" name="Rectangle 2"/>
          <p:cNvSpPr>
            <a:spLocks noGrp="1" noRot="1" noChangeAspect="1" noChangeArrowheads="1" noTextEdit="1"/>
          </p:cNvSpPr>
          <p:nvPr>
            <p:ph type="sldImg"/>
          </p:nvPr>
        </p:nvSpPr>
        <p:spPr>
          <a:xfrm>
            <a:off x="960438" y="722313"/>
            <a:ext cx="5395912" cy="3598862"/>
          </a:xfrm>
          <a:ln/>
        </p:spPr>
      </p:sp>
      <p:sp>
        <p:nvSpPr>
          <p:cNvPr id="433157" name="Rectangle 3"/>
          <p:cNvSpPr>
            <a:spLocks noGrp="1" noChangeArrowheads="1"/>
          </p:cNvSpPr>
          <p:nvPr>
            <p:ph type="body" idx="1"/>
          </p:nvPr>
        </p:nvSpPr>
        <p:spPr>
          <a:xfrm>
            <a:off x="730250" y="4559300"/>
            <a:ext cx="585470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CB68751-B0D4-4AC6-96CF-8FACF923AD25}" type="slidenum">
              <a:rPr lang="en-US" altLang="en-US" smtClean="0">
                <a:solidFill>
                  <a:srgbClr val="000000"/>
                </a:solidFill>
                <a:latin typeface="AmerType Md BT" charset="0"/>
              </a:rPr>
              <a:pPr>
                <a:spcBef>
                  <a:spcPct val="0"/>
                </a:spcBef>
              </a:pPr>
              <a:t>22</a:t>
            </a:fld>
            <a:endParaRPr lang="en-US" altLang="en-US" smtClean="0">
              <a:solidFill>
                <a:srgbClr val="000000"/>
              </a:solidFill>
              <a:latin typeface="AmerType Md BT" charset="0"/>
            </a:endParaRPr>
          </a:p>
        </p:txBody>
      </p:sp>
      <p:sp>
        <p:nvSpPr>
          <p:cNvPr id="4341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E620CF2-7F9E-4313-941E-22994A31C349}"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341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3418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B8F7A38-E312-42D0-AC2C-99EA39E83CC1}" type="slidenum">
              <a:rPr lang="en-US" altLang="en-US" sz="1300">
                <a:solidFill>
                  <a:srgbClr val="000000"/>
                </a:solidFill>
                <a:latin typeface="Arial" pitchFamily="34" charset="0"/>
              </a:rPr>
              <a:pPr algn="r" eaLnBrk="1" hangingPunct="1">
                <a:spcBef>
                  <a:spcPct val="0"/>
                </a:spcBef>
              </a:pPr>
              <a:t>22</a:t>
            </a:fld>
            <a:endParaRPr lang="en-US" altLang="en-US" sz="1300">
              <a:solidFill>
                <a:srgbClr val="000000"/>
              </a:solidFill>
              <a:latin typeface="Arial" pitchFamily="34" charset="0"/>
            </a:endParaRPr>
          </a:p>
        </p:txBody>
      </p:sp>
      <p:sp>
        <p:nvSpPr>
          <p:cNvPr id="434182" name="Rectangle 2"/>
          <p:cNvSpPr>
            <a:spLocks noGrp="1" noRot="1" noChangeAspect="1" noChangeArrowheads="1" noTextEdit="1"/>
          </p:cNvSpPr>
          <p:nvPr>
            <p:ph type="sldImg"/>
          </p:nvPr>
        </p:nvSpPr>
        <p:spPr>
          <a:xfrm>
            <a:off x="957263" y="720725"/>
            <a:ext cx="5400675" cy="3600450"/>
          </a:xfrm>
          <a:ln/>
        </p:spPr>
      </p:sp>
      <p:sp>
        <p:nvSpPr>
          <p:cNvPr id="4341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A8696A3-9C99-4A62-9505-0FEC002A341F}" type="slidenum">
              <a:rPr lang="en-US" altLang="en-US" smtClean="0">
                <a:solidFill>
                  <a:srgbClr val="000000"/>
                </a:solidFill>
                <a:latin typeface="AmerType Md BT" charset="0"/>
              </a:rPr>
              <a:pPr>
                <a:spcBef>
                  <a:spcPct val="0"/>
                </a:spcBef>
              </a:pPr>
              <a:t>24</a:t>
            </a:fld>
            <a:endParaRPr lang="en-US" altLang="en-US" smtClean="0">
              <a:solidFill>
                <a:srgbClr val="000000"/>
              </a:solidFill>
              <a:latin typeface="AmerType Md BT" charset="0"/>
            </a:endParaRPr>
          </a:p>
        </p:txBody>
      </p:sp>
      <p:sp>
        <p:nvSpPr>
          <p:cNvPr id="4352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AFA3B61-9BEB-473C-A101-8B0915A9E3C2}"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352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3520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F1341E2-F191-4952-A848-934FA23986AC}" type="slidenum">
              <a:rPr lang="en-US" altLang="en-US" sz="1300">
                <a:solidFill>
                  <a:srgbClr val="000000"/>
                </a:solidFill>
                <a:latin typeface="Arial" pitchFamily="34" charset="0"/>
              </a:rPr>
              <a:pPr algn="r" eaLnBrk="1" hangingPunct="1">
                <a:spcBef>
                  <a:spcPct val="0"/>
                </a:spcBef>
              </a:pPr>
              <a:t>24</a:t>
            </a:fld>
            <a:endParaRPr lang="en-US" altLang="en-US" sz="1300">
              <a:solidFill>
                <a:srgbClr val="000000"/>
              </a:solidFill>
              <a:latin typeface="Arial" pitchFamily="34" charset="0"/>
            </a:endParaRPr>
          </a:p>
        </p:txBody>
      </p:sp>
      <p:sp>
        <p:nvSpPr>
          <p:cNvPr id="435206" name="Rectangle 2"/>
          <p:cNvSpPr>
            <a:spLocks noGrp="1" noRot="1" noChangeAspect="1" noChangeArrowheads="1" noTextEdit="1"/>
          </p:cNvSpPr>
          <p:nvPr>
            <p:ph type="sldImg"/>
          </p:nvPr>
        </p:nvSpPr>
        <p:spPr>
          <a:xfrm>
            <a:off x="957263" y="720725"/>
            <a:ext cx="5400675" cy="3600450"/>
          </a:xfrm>
          <a:ln/>
        </p:spPr>
      </p:sp>
      <p:sp>
        <p:nvSpPr>
          <p:cNvPr id="4352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1B0F1D3-7060-4EE9-B483-7C0895B1EF0D}" type="slidenum">
              <a:rPr lang="en-US" altLang="en-US" smtClean="0">
                <a:solidFill>
                  <a:srgbClr val="000000"/>
                </a:solidFill>
                <a:latin typeface="AmerType Md BT" charset="0"/>
              </a:rPr>
              <a:pPr>
                <a:spcBef>
                  <a:spcPct val="0"/>
                </a:spcBef>
              </a:pPr>
              <a:t>25</a:t>
            </a:fld>
            <a:endParaRPr lang="en-US" altLang="en-US" smtClean="0">
              <a:solidFill>
                <a:srgbClr val="000000"/>
              </a:solidFill>
              <a:latin typeface="AmerType Md BT" charset="0"/>
            </a:endParaRPr>
          </a:p>
        </p:txBody>
      </p:sp>
      <p:sp>
        <p:nvSpPr>
          <p:cNvPr id="4362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5207BB9-F221-4EB4-B94A-4C6A9729411D}"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362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3622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EACD871-C4C0-4C21-A0F0-65CC822204D6}" type="slidenum">
              <a:rPr lang="en-US" altLang="en-US" sz="1300">
                <a:solidFill>
                  <a:srgbClr val="000000"/>
                </a:solidFill>
                <a:latin typeface="Arial" pitchFamily="34" charset="0"/>
              </a:rPr>
              <a:pPr algn="r" eaLnBrk="1" hangingPunct="1">
                <a:spcBef>
                  <a:spcPct val="0"/>
                </a:spcBef>
              </a:pPr>
              <a:t>25</a:t>
            </a:fld>
            <a:endParaRPr lang="en-US" altLang="en-US" sz="1300">
              <a:solidFill>
                <a:srgbClr val="000000"/>
              </a:solidFill>
              <a:latin typeface="Arial" pitchFamily="34" charset="0"/>
            </a:endParaRPr>
          </a:p>
        </p:txBody>
      </p:sp>
      <p:sp>
        <p:nvSpPr>
          <p:cNvPr id="436230" name="Rectangle 2"/>
          <p:cNvSpPr>
            <a:spLocks noGrp="1" noRot="1" noChangeAspect="1" noChangeArrowheads="1" noTextEdit="1"/>
          </p:cNvSpPr>
          <p:nvPr>
            <p:ph type="sldImg"/>
          </p:nvPr>
        </p:nvSpPr>
        <p:spPr>
          <a:xfrm>
            <a:off x="957263" y="720725"/>
            <a:ext cx="5400675" cy="3600450"/>
          </a:xfrm>
          <a:ln/>
        </p:spPr>
      </p:sp>
      <p:sp>
        <p:nvSpPr>
          <p:cNvPr id="4362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AA9418C-6049-4C40-AC67-4C2F59C5DDA7}" type="slidenum">
              <a:rPr lang="en-US" altLang="en-US" smtClean="0">
                <a:solidFill>
                  <a:srgbClr val="000000"/>
                </a:solidFill>
                <a:latin typeface="AmerType Md BT" charset="0"/>
              </a:rPr>
              <a:pPr>
                <a:spcBef>
                  <a:spcPct val="0"/>
                </a:spcBef>
              </a:pPr>
              <a:t>27</a:t>
            </a:fld>
            <a:endParaRPr lang="en-US" altLang="en-US" smtClean="0">
              <a:solidFill>
                <a:srgbClr val="000000"/>
              </a:solidFill>
              <a:latin typeface="AmerType Md BT" charset="0"/>
            </a:endParaRPr>
          </a:p>
        </p:txBody>
      </p:sp>
      <p:sp>
        <p:nvSpPr>
          <p:cNvPr id="437251" name="Rectangle 2"/>
          <p:cNvSpPr>
            <a:spLocks noGrp="1" noRot="1" noChangeAspect="1" noChangeArrowheads="1" noTextEdit="1"/>
          </p:cNvSpPr>
          <p:nvPr>
            <p:ph type="sldImg"/>
          </p:nvPr>
        </p:nvSpPr>
        <p:spPr>
          <a:xfrm>
            <a:off x="957263" y="720725"/>
            <a:ext cx="5400675" cy="3600450"/>
          </a:xfrm>
          <a:ln/>
        </p:spPr>
      </p:sp>
      <p:sp>
        <p:nvSpPr>
          <p:cNvPr id="312323" name="Rectangle 3"/>
          <p:cNvSpPr>
            <a:spLocks noGrp="1" noChangeArrowheads="1"/>
          </p:cNvSpPr>
          <p:nvPr>
            <p:ph type="body" idx="1"/>
          </p:nvPr>
        </p:nvSpPr>
        <p:spPr>
          <a:xfrm>
            <a:off x="730250" y="4559300"/>
            <a:ext cx="5854700" cy="4321175"/>
          </a:xfrm>
        </p:spPr>
        <p:txBody>
          <a:bodyPr/>
          <a:lstStyle/>
          <a:p>
            <a:pPr>
              <a:defRPr/>
            </a:pPr>
            <a:r>
              <a:rPr lang="en-US" b="1" dirty="0" smtClean="0">
                <a:latin typeface="+mn-lt"/>
              </a:rPr>
              <a:t>Considering IPM philosophy, which statement is untrue?</a:t>
            </a:r>
            <a:endParaRPr lang="en-US" dirty="0" smtClean="0">
              <a:latin typeface="+mn-lt"/>
            </a:endParaRPr>
          </a:p>
          <a:p>
            <a:pPr>
              <a:defRPr/>
            </a:pPr>
            <a:r>
              <a:rPr lang="en-US" dirty="0" smtClean="0">
                <a:latin typeface="+mn-lt"/>
              </a:rPr>
              <a:t> </a:t>
            </a:r>
          </a:p>
          <a:p>
            <a:pPr>
              <a:defRPr/>
            </a:pPr>
            <a:r>
              <a:rPr lang="en-US" b="1" dirty="0" smtClean="0">
                <a:latin typeface="+mn-lt"/>
              </a:rPr>
              <a:t>Response</a:t>
            </a:r>
            <a:endParaRPr lang="en-US" dirty="0" smtClean="0">
              <a:latin typeface="+mn-lt"/>
            </a:endParaRPr>
          </a:p>
          <a:p>
            <a:pPr>
              <a:defRPr/>
            </a:pPr>
            <a:r>
              <a:rPr lang="en-US" b="1" dirty="0" smtClean="0">
                <a:latin typeface="+mn-lt"/>
              </a:rPr>
              <a:t>Pre test</a:t>
            </a:r>
            <a:endParaRPr lang="en-US" dirty="0" smtClean="0">
              <a:latin typeface="+mn-lt"/>
            </a:endParaRPr>
          </a:p>
          <a:p>
            <a:pPr>
              <a:defRPr/>
            </a:pPr>
            <a:r>
              <a:rPr lang="en-US" b="1" dirty="0" smtClean="0">
                <a:latin typeface="+mn-lt"/>
              </a:rPr>
              <a:t>Post test</a:t>
            </a:r>
            <a:endParaRPr lang="en-US" dirty="0" smtClean="0">
              <a:latin typeface="+mn-lt"/>
            </a:endParaRPr>
          </a:p>
          <a:p>
            <a:pPr>
              <a:defRPr/>
            </a:pPr>
            <a:r>
              <a:rPr lang="en-US" dirty="0" smtClean="0">
                <a:latin typeface="+mn-lt"/>
              </a:rPr>
              <a:t>Good waste management practices reduce opportunities for pests</a:t>
            </a:r>
          </a:p>
          <a:p>
            <a:pPr>
              <a:defRPr/>
            </a:pPr>
            <a:r>
              <a:rPr lang="en-US" dirty="0" smtClean="0">
                <a:latin typeface="+mn-lt"/>
              </a:rPr>
              <a:t> </a:t>
            </a:r>
          </a:p>
          <a:p>
            <a:pPr>
              <a:defRPr/>
            </a:pPr>
            <a:r>
              <a:rPr lang="en-US" dirty="0" smtClean="0">
                <a:latin typeface="+mn-lt"/>
              </a:rPr>
              <a:t> </a:t>
            </a:r>
          </a:p>
          <a:p>
            <a:pPr>
              <a:defRPr/>
            </a:pPr>
            <a:r>
              <a:rPr lang="en-US" dirty="0" smtClean="0">
                <a:latin typeface="+mn-lt"/>
              </a:rPr>
              <a:t>Monitoring and inspection of pest vulnerable areas is particularly important</a:t>
            </a:r>
          </a:p>
          <a:p>
            <a:pPr>
              <a:defRPr/>
            </a:pPr>
            <a:r>
              <a:rPr lang="en-US" b="1" dirty="0" smtClean="0">
                <a:latin typeface="+mn-lt"/>
              </a:rPr>
              <a:t> </a:t>
            </a:r>
            <a:endParaRPr lang="en-US" dirty="0" smtClean="0">
              <a:latin typeface="+mn-lt"/>
            </a:endParaRPr>
          </a:p>
          <a:p>
            <a:pPr>
              <a:defRPr/>
            </a:pPr>
            <a:r>
              <a:rPr lang="en-US" dirty="0" smtClean="0">
                <a:latin typeface="+mn-lt"/>
              </a:rPr>
              <a:t> </a:t>
            </a:r>
          </a:p>
          <a:p>
            <a:pPr>
              <a:defRPr/>
            </a:pPr>
            <a:r>
              <a:rPr lang="en-US" b="1" dirty="0" smtClean="0">
                <a:latin typeface="+mn-lt"/>
              </a:rPr>
              <a:t>The presence of cockroaches in a glue trap is an indication that a food service establishment is not using IPM principles.</a:t>
            </a:r>
            <a:endParaRPr lang="en-US" dirty="0" smtClean="0">
              <a:latin typeface="+mn-lt"/>
            </a:endParaRPr>
          </a:p>
          <a:p>
            <a:pPr>
              <a:defRPr/>
            </a:pPr>
            <a:r>
              <a:rPr lang="en-US" dirty="0" smtClean="0">
                <a:latin typeface="+mn-lt"/>
              </a:rPr>
              <a:t> </a:t>
            </a:r>
          </a:p>
          <a:p>
            <a:pPr>
              <a:defRPr/>
            </a:pPr>
            <a:r>
              <a:rPr lang="en-US" dirty="0" smtClean="0">
                <a:latin typeface="+mn-lt"/>
              </a:rPr>
              <a:t> </a:t>
            </a:r>
          </a:p>
          <a:p>
            <a:pPr>
              <a:defRPr/>
            </a:pPr>
            <a:r>
              <a:rPr lang="en-US" dirty="0" smtClean="0">
                <a:latin typeface="+mn-lt"/>
              </a:rPr>
              <a:t>Pest prevention is everyone’s job.</a:t>
            </a:r>
          </a:p>
          <a:p>
            <a:pPr>
              <a:defRPr/>
            </a:pPr>
            <a:r>
              <a:rPr lang="en-US" dirty="0" smtClean="0">
                <a:latin typeface="+mn-lt"/>
              </a:rPr>
              <a:t> </a:t>
            </a:r>
          </a:p>
          <a:p>
            <a:pPr>
              <a:defRPr/>
            </a:pPr>
            <a:r>
              <a:rPr lang="en-US" dirty="0" smtClean="0">
                <a:latin typeface="+mn-lt"/>
              </a:rPr>
              <a:t> </a:t>
            </a:r>
          </a:p>
          <a:p>
            <a:pPr eaLnBrk="1" hangingPunct="1">
              <a:spcBef>
                <a:spcPct val="0"/>
              </a:spcBef>
              <a:defRPr/>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0D51541-89BA-459E-A327-5874FAEC7A29}" type="slidenum">
              <a:rPr lang="en-US" altLang="en-US" smtClean="0">
                <a:solidFill>
                  <a:srgbClr val="000000"/>
                </a:solidFill>
                <a:latin typeface="AmerType Md BT" charset="0"/>
              </a:rPr>
              <a:pPr>
                <a:spcBef>
                  <a:spcPct val="0"/>
                </a:spcBef>
              </a:pPr>
              <a:t>28</a:t>
            </a:fld>
            <a:endParaRPr lang="en-US" altLang="en-US" smtClean="0">
              <a:solidFill>
                <a:srgbClr val="000000"/>
              </a:solidFill>
              <a:latin typeface="AmerType Md BT" charset="0"/>
            </a:endParaRPr>
          </a:p>
        </p:txBody>
      </p:sp>
      <p:sp>
        <p:nvSpPr>
          <p:cNvPr id="438275" name="Rectangle 2"/>
          <p:cNvSpPr>
            <a:spLocks noGrp="1" noRot="1" noChangeAspect="1" noChangeArrowheads="1" noTextEdit="1"/>
          </p:cNvSpPr>
          <p:nvPr>
            <p:ph type="sldImg"/>
          </p:nvPr>
        </p:nvSpPr>
        <p:spPr>
          <a:xfrm>
            <a:off x="960438" y="722313"/>
            <a:ext cx="5395912" cy="3597275"/>
          </a:xfrm>
          <a:ln/>
        </p:spPr>
      </p:sp>
      <p:sp>
        <p:nvSpPr>
          <p:cNvPr id="43827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7729455-5C97-45C0-AB00-DE79E2C9F89B}" type="slidenum">
              <a:rPr lang="en-US" altLang="en-US" smtClean="0">
                <a:solidFill>
                  <a:srgbClr val="000000"/>
                </a:solidFill>
                <a:latin typeface="AmerType Md BT" charset="0"/>
              </a:rPr>
              <a:pPr>
                <a:spcBef>
                  <a:spcPct val="0"/>
                </a:spcBef>
              </a:pPr>
              <a:t>29</a:t>
            </a:fld>
            <a:endParaRPr lang="en-US" altLang="en-US" smtClean="0">
              <a:solidFill>
                <a:srgbClr val="000000"/>
              </a:solidFill>
              <a:latin typeface="AmerType Md BT" charset="0"/>
            </a:endParaRPr>
          </a:p>
        </p:txBody>
      </p:sp>
      <p:sp>
        <p:nvSpPr>
          <p:cNvPr id="439299" name="Rectangle 2"/>
          <p:cNvSpPr>
            <a:spLocks noGrp="1" noRot="1" noChangeAspect="1" noChangeArrowheads="1" noTextEdit="1"/>
          </p:cNvSpPr>
          <p:nvPr>
            <p:ph type="sldImg"/>
          </p:nvPr>
        </p:nvSpPr>
        <p:spPr>
          <a:xfrm>
            <a:off x="960438" y="722313"/>
            <a:ext cx="5395912" cy="3597275"/>
          </a:xfrm>
          <a:ln/>
        </p:spPr>
      </p:sp>
      <p:sp>
        <p:nvSpPr>
          <p:cNvPr id="43930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615DB8E-4C56-497D-9CE5-D6F727F9A9A7}" type="slidenum">
              <a:rPr lang="en-US" altLang="en-US" smtClean="0">
                <a:latin typeface="AmerType Md BT" charset="0"/>
              </a:rPr>
              <a:pPr>
                <a:spcBef>
                  <a:spcPct val="0"/>
                </a:spcBef>
              </a:pPr>
              <a:t>3</a:t>
            </a:fld>
            <a:endParaRPr lang="en-US" altLang="en-US" smtClean="0">
              <a:latin typeface="AmerType Md BT" charset="0"/>
            </a:endParaRPr>
          </a:p>
        </p:txBody>
      </p:sp>
      <p:sp>
        <p:nvSpPr>
          <p:cNvPr id="41881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latin typeface="AmerType Md BT" charset="0"/>
              </a:rPr>
              <a:t>Health Effects of Pesticides</a:t>
            </a:r>
          </a:p>
        </p:txBody>
      </p:sp>
      <p:sp>
        <p:nvSpPr>
          <p:cNvPr id="4188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latin typeface="AmerType Md BT" charset="0"/>
              </a:rPr>
              <a:t>Dawn H. Gouge dhgouge@ag.arizona.edu</a:t>
            </a:r>
          </a:p>
        </p:txBody>
      </p:sp>
      <p:sp>
        <p:nvSpPr>
          <p:cNvPr id="418821" name="Rectangle 7"/>
          <p:cNvSpPr txBox="1">
            <a:spLocks noGrp="1" noChangeArrowheads="1"/>
          </p:cNvSpPr>
          <p:nvPr/>
        </p:nvSpPr>
        <p:spPr bwMode="auto">
          <a:xfrm>
            <a:off x="4146550" y="9123363"/>
            <a:ext cx="3168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08" tIns="48655" rIns="97308" bIns="48655"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9582215C-71CB-4E54-99F7-D1C48D837F9F}" type="slidenum">
              <a:rPr lang="en-US" altLang="en-US">
                <a:latin typeface="AmerType Md BT" charset="0"/>
              </a:rPr>
              <a:pPr algn="r">
                <a:spcBef>
                  <a:spcPct val="0"/>
                </a:spcBef>
              </a:pPr>
              <a:t>3</a:t>
            </a:fld>
            <a:endParaRPr lang="en-US" altLang="en-US">
              <a:latin typeface="AmerType Md BT" charset="0"/>
            </a:endParaRPr>
          </a:p>
        </p:txBody>
      </p:sp>
      <p:sp>
        <p:nvSpPr>
          <p:cNvPr id="418822" name="Rectangle 2"/>
          <p:cNvSpPr>
            <a:spLocks noGrp="1" noRot="1" noChangeAspect="1" noChangeArrowheads="1" noTextEdit="1"/>
          </p:cNvSpPr>
          <p:nvPr>
            <p:ph type="sldImg"/>
          </p:nvPr>
        </p:nvSpPr>
        <p:spPr>
          <a:ln/>
        </p:spPr>
      </p:sp>
      <p:sp>
        <p:nvSpPr>
          <p:cNvPr id="418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DDD6642-8BF6-42FD-A6AC-A351AACFAE08}" type="slidenum">
              <a:rPr lang="en-US" altLang="en-US" smtClean="0">
                <a:solidFill>
                  <a:srgbClr val="000000"/>
                </a:solidFill>
                <a:latin typeface="AmerType Md BT" charset="0"/>
              </a:rPr>
              <a:pPr>
                <a:spcBef>
                  <a:spcPct val="0"/>
                </a:spcBef>
              </a:pPr>
              <a:t>30</a:t>
            </a:fld>
            <a:endParaRPr lang="en-US" altLang="en-US" smtClean="0">
              <a:solidFill>
                <a:srgbClr val="000000"/>
              </a:solidFill>
              <a:latin typeface="AmerType Md BT" charset="0"/>
            </a:endParaRPr>
          </a:p>
        </p:txBody>
      </p:sp>
      <p:sp>
        <p:nvSpPr>
          <p:cNvPr id="4403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FAE94B4-E69B-4BCA-B83E-689FF73C5FD0}"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403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4032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AB6ED17-F458-43FC-8498-1A70992D2D77}" type="slidenum">
              <a:rPr lang="en-US" altLang="en-US" sz="1300">
                <a:solidFill>
                  <a:srgbClr val="000000"/>
                </a:solidFill>
                <a:latin typeface="Arial" pitchFamily="34" charset="0"/>
              </a:rPr>
              <a:pPr algn="r" eaLnBrk="1" hangingPunct="1">
                <a:spcBef>
                  <a:spcPct val="0"/>
                </a:spcBef>
              </a:pPr>
              <a:t>30</a:t>
            </a:fld>
            <a:endParaRPr lang="en-US" altLang="en-US" sz="1300">
              <a:solidFill>
                <a:srgbClr val="000000"/>
              </a:solidFill>
              <a:latin typeface="Arial" pitchFamily="34" charset="0"/>
            </a:endParaRPr>
          </a:p>
        </p:txBody>
      </p:sp>
      <p:sp>
        <p:nvSpPr>
          <p:cNvPr id="440326" name="Rectangle 2"/>
          <p:cNvSpPr>
            <a:spLocks noGrp="1" noRot="1" noChangeAspect="1" noChangeArrowheads="1" noTextEdit="1"/>
          </p:cNvSpPr>
          <p:nvPr>
            <p:ph type="sldImg"/>
          </p:nvPr>
        </p:nvSpPr>
        <p:spPr>
          <a:xfrm>
            <a:off x="957263" y="720725"/>
            <a:ext cx="5400675" cy="3600450"/>
          </a:xfrm>
          <a:ln/>
        </p:spPr>
      </p:sp>
      <p:sp>
        <p:nvSpPr>
          <p:cNvPr id="4403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0238FB2-5AE9-4485-9E2C-BB44954F0490}" type="slidenum">
              <a:rPr lang="en-US" altLang="en-US" smtClean="0">
                <a:solidFill>
                  <a:srgbClr val="000000"/>
                </a:solidFill>
                <a:latin typeface="AmerType Md BT" charset="0"/>
              </a:rPr>
              <a:pPr>
                <a:spcBef>
                  <a:spcPct val="0"/>
                </a:spcBef>
              </a:pPr>
              <a:t>31</a:t>
            </a:fld>
            <a:endParaRPr lang="en-US" altLang="en-US" smtClean="0">
              <a:solidFill>
                <a:srgbClr val="000000"/>
              </a:solidFill>
              <a:latin typeface="AmerType Md BT" charset="0"/>
            </a:endParaRPr>
          </a:p>
        </p:txBody>
      </p:sp>
      <p:sp>
        <p:nvSpPr>
          <p:cNvPr id="441347" name="Rectangle 2"/>
          <p:cNvSpPr>
            <a:spLocks noGrp="1" noRot="1" noChangeAspect="1" noChangeArrowheads="1" noTextEdit="1"/>
          </p:cNvSpPr>
          <p:nvPr>
            <p:ph type="sldImg"/>
          </p:nvPr>
        </p:nvSpPr>
        <p:spPr>
          <a:xfrm>
            <a:off x="962025" y="722313"/>
            <a:ext cx="5394325" cy="3597275"/>
          </a:xfrm>
          <a:ln/>
        </p:spPr>
      </p:sp>
      <p:sp>
        <p:nvSpPr>
          <p:cNvPr id="44134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3C224F8-005E-4031-8EFB-D293DF12E3EC}" type="slidenum">
              <a:rPr lang="en-US" altLang="en-US" smtClean="0">
                <a:solidFill>
                  <a:srgbClr val="000000"/>
                </a:solidFill>
                <a:latin typeface="AmerType Md BT" charset="0"/>
              </a:rPr>
              <a:pPr>
                <a:spcBef>
                  <a:spcPct val="0"/>
                </a:spcBef>
              </a:pPr>
              <a:t>32</a:t>
            </a:fld>
            <a:endParaRPr lang="en-US" altLang="en-US" smtClean="0">
              <a:solidFill>
                <a:srgbClr val="000000"/>
              </a:solidFill>
              <a:latin typeface="AmerType Md BT" charset="0"/>
            </a:endParaRPr>
          </a:p>
        </p:txBody>
      </p:sp>
      <p:sp>
        <p:nvSpPr>
          <p:cNvPr id="442371" name="Rectangle 2"/>
          <p:cNvSpPr>
            <a:spLocks noGrp="1" noRot="1" noChangeAspect="1" noChangeArrowheads="1" noTextEdit="1"/>
          </p:cNvSpPr>
          <p:nvPr>
            <p:ph type="sldImg"/>
          </p:nvPr>
        </p:nvSpPr>
        <p:spPr>
          <a:xfrm>
            <a:off x="962025" y="722313"/>
            <a:ext cx="5394325" cy="3597275"/>
          </a:xfrm>
          <a:ln/>
        </p:spPr>
      </p:sp>
      <p:sp>
        <p:nvSpPr>
          <p:cNvPr id="44237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Dawn H. Gouge</a:t>
            </a:r>
          </a:p>
        </p:txBody>
      </p:sp>
      <p:sp>
        <p:nvSpPr>
          <p:cNvPr id="4433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dhgouge@ag.arizona.edu</a:t>
            </a:r>
          </a:p>
        </p:txBody>
      </p:sp>
      <p:sp>
        <p:nvSpPr>
          <p:cNvPr id="4433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2A34FED-38BC-4E95-878A-16293DCCC040}" type="slidenum">
              <a:rPr lang="en-US" altLang="en-US" smtClean="0">
                <a:solidFill>
                  <a:srgbClr val="000000"/>
                </a:solidFill>
                <a:latin typeface="AmerType Md BT" charset="0"/>
              </a:rPr>
              <a:pPr>
                <a:spcBef>
                  <a:spcPct val="0"/>
                </a:spcBef>
              </a:pPr>
              <a:t>33</a:t>
            </a:fld>
            <a:endParaRPr lang="en-US" altLang="en-US" smtClean="0">
              <a:solidFill>
                <a:srgbClr val="000000"/>
              </a:solidFill>
              <a:latin typeface="AmerType Md BT" charset="0"/>
            </a:endParaRPr>
          </a:p>
        </p:txBody>
      </p:sp>
      <p:sp>
        <p:nvSpPr>
          <p:cNvPr id="443397" name="Rectangle 2"/>
          <p:cNvSpPr>
            <a:spLocks noGrp="1" noRot="1" noChangeAspect="1" noChangeArrowheads="1" noTextEdit="1"/>
          </p:cNvSpPr>
          <p:nvPr>
            <p:ph type="sldImg"/>
          </p:nvPr>
        </p:nvSpPr>
        <p:spPr>
          <a:xfrm>
            <a:off x="957263" y="720725"/>
            <a:ext cx="5400675" cy="3600450"/>
          </a:xfrm>
          <a:ln/>
        </p:spPr>
      </p:sp>
      <p:sp>
        <p:nvSpPr>
          <p:cNvPr id="4433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100" smtClean="0"/>
          </a:p>
          <a:p>
            <a:pPr eaLnBrk="1" hangingPunct="1">
              <a:spcBef>
                <a:spcPct val="0"/>
              </a:spcBef>
            </a:pPr>
            <a:r>
              <a:rPr lang="en-US" altLang="en-US" sz="1100" smtClean="0"/>
              <a:t>Adult blow flies are generally 1/4 to 3/4 inches long and weigh less than an ounce.  They reach their </a:t>
            </a:r>
            <a:br>
              <a:rPr lang="en-US" altLang="en-US" sz="1100" smtClean="0"/>
            </a:br>
            <a:r>
              <a:rPr lang="en-US" altLang="en-US" sz="1100" smtClean="0"/>
              <a:t>sexual maturity in a few weeks and have a breeding season which stretches through the summer. The </a:t>
            </a:r>
            <a:br>
              <a:rPr lang="en-US" altLang="en-US" sz="1100" smtClean="0"/>
            </a:br>
            <a:r>
              <a:rPr lang="en-US" altLang="en-US" sz="1100" smtClean="0"/>
              <a:t>female lays from 1,500 to 2,000 eggs which hatch in a little over a day.  These larvae eat anything </a:t>
            </a:r>
            <a:br>
              <a:rPr lang="en-US" altLang="en-US" sz="1100" smtClean="0"/>
            </a:br>
            <a:r>
              <a:rPr lang="en-US" altLang="en-US" sz="1100" smtClean="0"/>
              <a:t>which is rotting or have dead cells.  They remain larva for just under 2 weeks and their pupal stage </a:t>
            </a:r>
            <a:br>
              <a:rPr lang="en-US" altLang="en-US" sz="1100" smtClean="0"/>
            </a:br>
            <a:r>
              <a:rPr lang="en-US" altLang="en-US" sz="1100" smtClean="0"/>
              <a:t>is around a week before they become flies.  The blow fly has a lifespan of 14 days to 8 weeks and  </a:t>
            </a:r>
            <a:br>
              <a:rPr lang="en-US" altLang="en-US" sz="1100" smtClean="0"/>
            </a:br>
            <a:r>
              <a:rPr lang="en-US" altLang="en-US" sz="1100" smtClean="0"/>
              <a:t>produces 4 to 8 generations per year. </a:t>
            </a:r>
          </a:p>
          <a:p>
            <a:pPr eaLnBrk="1" hangingPunct="1">
              <a:spcBef>
                <a:spcPct val="0"/>
              </a:spcBef>
            </a:pPr>
            <a:endParaRPr lang="en-US" altLang="en-US" sz="1100" smtClean="0"/>
          </a:p>
          <a:p>
            <a:pPr eaLnBrk="1" hangingPunct="1">
              <a:spcBef>
                <a:spcPct val="0"/>
              </a:spcBef>
            </a:pPr>
            <a:r>
              <a:rPr lang="en-US" altLang="en-US" sz="1100" smtClean="0"/>
              <a:t>They will soon burrow into the ground or some other </a:t>
            </a:r>
            <a:br>
              <a:rPr lang="en-US" altLang="en-US" sz="1100" smtClean="0"/>
            </a:br>
            <a:r>
              <a:rPr lang="en-US" altLang="en-US" sz="1100" smtClean="0"/>
              <a:t>safe, dry place.....develop a cocoon type outer enclosure and remain there until they emerge in </a:t>
            </a:r>
            <a:br>
              <a:rPr lang="en-US" altLang="en-US" sz="1100" smtClean="0"/>
            </a:br>
            <a:r>
              <a:rPr lang="en-US" altLang="en-US" sz="1100" smtClean="0"/>
              <a:t>a week to spend the remainder of their short life as a blow fly.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3B906D5-F524-4B39-8F79-52D5B74A5C74}" type="slidenum">
              <a:rPr lang="en-US" altLang="en-US" smtClean="0">
                <a:solidFill>
                  <a:srgbClr val="000000"/>
                </a:solidFill>
                <a:latin typeface="Comic Sans MS" pitchFamily="66" charset="0"/>
              </a:rPr>
              <a:pPr>
                <a:spcBef>
                  <a:spcPct val="0"/>
                </a:spcBef>
              </a:pPr>
              <a:t>38</a:t>
            </a:fld>
            <a:endParaRPr lang="en-US" altLang="en-US" smtClean="0">
              <a:solidFill>
                <a:srgbClr val="000000"/>
              </a:solidFill>
              <a:latin typeface="Comic Sans MS" pitchFamily="66" charset="0"/>
            </a:endParaRPr>
          </a:p>
        </p:txBody>
      </p:sp>
      <p:sp>
        <p:nvSpPr>
          <p:cNvPr id="445443" name="Rectangle 2"/>
          <p:cNvSpPr>
            <a:spLocks noGrp="1" noRot="1" noChangeAspect="1" noChangeArrowheads="1" noTextEdit="1"/>
          </p:cNvSpPr>
          <p:nvPr>
            <p:ph type="sldImg"/>
          </p:nvPr>
        </p:nvSpPr>
        <p:spPr>
          <a:xfrm>
            <a:off x="962025" y="722313"/>
            <a:ext cx="5394325" cy="3597275"/>
          </a:xfrm>
          <a:ln/>
        </p:spPr>
      </p:sp>
      <p:sp>
        <p:nvSpPr>
          <p:cNvPr id="445444" name="Rectangle 3"/>
          <p:cNvSpPr>
            <a:spLocks noGrp="1" noChangeArrowheads="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CF7C099-952D-497A-A5D7-FB23EFE227FE}" type="slidenum">
              <a:rPr lang="en-US" altLang="en-US" smtClean="0">
                <a:solidFill>
                  <a:srgbClr val="000000"/>
                </a:solidFill>
                <a:latin typeface="AmerType Md BT" charset="0"/>
              </a:rPr>
              <a:pPr>
                <a:spcBef>
                  <a:spcPct val="0"/>
                </a:spcBef>
              </a:pPr>
              <a:t>39</a:t>
            </a:fld>
            <a:endParaRPr lang="en-US" altLang="en-US" smtClean="0">
              <a:solidFill>
                <a:srgbClr val="000000"/>
              </a:solidFill>
              <a:latin typeface="AmerType Md BT" charset="0"/>
            </a:endParaRPr>
          </a:p>
        </p:txBody>
      </p:sp>
      <p:sp>
        <p:nvSpPr>
          <p:cNvPr id="4464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2AF9CD9-1DE3-4ADF-A2FF-FA03DE092F1D}"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464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4646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F45A676-0768-4920-A48D-5622CD026E6C}" type="slidenum">
              <a:rPr lang="en-US" altLang="en-US" sz="1300">
                <a:solidFill>
                  <a:srgbClr val="000000"/>
                </a:solidFill>
                <a:latin typeface="Arial" pitchFamily="34" charset="0"/>
              </a:rPr>
              <a:pPr algn="r" eaLnBrk="1" hangingPunct="1">
                <a:spcBef>
                  <a:spcPct val="0"/>
                </a:spcBef>
              </a:pPr>
              <a:t>39</a:t>
            </a:fld>
            <a:endParaRPr lang="en-US" altLang="en-US" sz="1300">
              <a:solidFill>
                <a:srgbClr val="000000"/>
              </a:solidFill>
              <a:latin typeface="Arial" pitchFamily="34" charset="0"/>
            </a:endParaRPr>
          </a:p>
        </p:txBody>
      </p:sp>
      <p:sp>
        <p:nvSpPr>
          <p:cNvPr id="446470" name="Rectangle 2"/>
          <p:cNvSpPr>
            <a:spLocks noGrp="1" noRot="1" noChangeAspect="1" noChangeArrowheads="1" noTextEdit="1"/>
          </p:cNvSpPr>
          <p:nvPr>
            <p:ph type="sldImg"/>
          </p:nvPr>
        </p:nvSpPr>
        <p:spPr>
          <a:xfrm>
            <a:off x="957263" y="720725"/>
            <a:ext cx="5400675" cy="3600450"/>
          </a:xfrm>
          <a:ln/>
        </p:spPr>
      </p:sp>
      <p:sp>
        <p:nvSpPr>
          <p:cNvPr id="4464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8DE254F-1946-4FA8-B4E3-ADFD95D84B14}" type="slidenum">
              <a:rPr lang="en-US" altLang="en-US" smtClean="0">
                <a:solidFill>
                  <a:srgbClr val="000000"/>
                </a:solidFill>
                <a:latin typeface="AmerType Md BT" charset="0"/>
              </a:rPr>
              <a:pPr>
                <a:spcBef>
                  <a:spcPct val="0"/>
                </a:spcBef>
              </a:pPr>
              <a:t>40</a:t>
            </a:fld>
            <a:endParaRPr lang="en-US" altLang="en-US" smtClean="0">
              <a:solidFill>
                <a:srgbClr val="000000"/>
              </a:solidFill>
              <a:latin typeface="AmerType Md BT" charset="0"/>
            </a:endParaRPr>
          </a:p>
        </p:txBody>
      </p:sp>
      <p:sp>
        <p:nvSpPr>
          <p:cNvPr id="447491" name="Rectangle 2"/>
          <p:cNvSpPr>
            <a:spLocks noGrp="1" noRot="1" noChangeAspect="1" noChangeArrowheads="1" noTextEdit="1"/>
          </p:cNvSpPr>
          <p:nvPr>
            <p:ph type="sldImg"/>
          </p:nvPr>
        </p:nvSpPr>
        <p:spPr>
          <a:xfrm>
            <a:off x="960438" y="722313"/>
            <a:ext cx="5395912" cy="3597275"/>
          </a:xfrm>
          <a:ln/>
        </p:spPr>
      </p:sp>
      <p:sp>
        <p:nvSpPr>
          <p:cNvPr id="44749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E1779F9-26DB-4796-B712-8DB4BD89E37E}" type="slidenum">
              <a:rPr lang="en-US" altLang="en-US" smtClean="0">
                <a:solidFill>
                  <a:srgbClr val="000000"/>
                </a:solidFill>
                <a:latin typeface="AmerType Md BT" charset="0"/>
              </a:rPr>
              <a:pPr>
                <a:spcBef>
                  <a:spcPct val="0"/>
                </a:spcBef>
              </a:pPr>
              <a:t>43</a:t>
            </a:fld>
            <a:endParaRPr lang="en-US" altLang="en-US" smtClean="0">
              <a:solidFill>
                <a:srgbClr val="000000"/>
              </a:solidFill>
              <a:latin typeface="AmerType Md BT" charset="0"/>
            </a:endParaRPr>
          </a:p>
        </p:txBody>
      </p:sp>
      <p:sp>
        <p:nvSpPr>
          <p:cNvPr id="448515" name="Rectangle 2"/>
          <p:cNvSpPr>
            <a:spLocks noGrp="1" noRot="1" noChangeAspect="1" noChangeArrowheads="1" noTextEdit="1"/>
          </p:cNvSpPr>
          <p:nvPr>
            <p:ph type="sldImg"/>
          </p:nvPr>
        </p:nvSpPr>
        <p:spPr>
          <a:xfrm>
            <a:off x="957263" y="722313"/>
            <a:ext cx="5400675" cy="3600450"/>
          </a:xfrm>
          <a:ln/>
        </p:spPr>
      </p:sp>
      <p:sp>
        <p:nvSpPr>
          <p:cNvPr id="448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Vents and air doors</a:t>
            </a:r>
          </a:p>
          <a:p>
            <a:pPr eaLnBrk="1" hangingPunct="1">
              <a:spcBef>
                <a:spcPct val="0"/>
              </a:spcBef>
            </a:pPr>
            <a:r>
              <a:rPr lang="en-US" altLang="en-US" smtClean="0"/>
              <a:t>Lights over door</a:t>
            </a:r>
          </a:p>
          <a:p>
            <a:pPr eaLnBrk="1" hangingPunct="1">
              <a:spcBef>
                <a:spcPct val="0"/>
              </a:spcBef>
            </a:pPr>
            <a:r>
              <a:rPr lang="en-US" altLang="en-US" smtClean="0"/>
              <a:t>Thresholds and poorly maintained weather stripping at the side of doors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F964D28-9614-468E-940F-DD254C01F8E6}" type="slidenum">
              <a:rPr lang="en-US" altLang="en-US" smtClean="0">
                <a:solidFill>
                  <a:srgbClr val="000000"/>
                </a:solidFill>
                <a:latin typeface="AmerType Md BT" charset="0"/>
              </a:rPr>
              <a:pPr>
                <a:spcBef>
                  <a:spcPct val="0"/>
                </a:spcBef>
              </a:pPr>
              <a:t>45</a:t>
            </a:fld>
            <a:endParaRPr lang="en-US" altLang="en-US" smtClean="0">
              <a:solidFill>
                <a:srgbClr val="000000"/>
              </a:solidFill>
              <a:latin typeface="AmerType Md BT" charset="0"/>
            </a:endParaRPr>
          </a:p>
        </p:txBody>
      </p:sp>
      <p:sp>
        <p:nvSpPr>
          <p:cNvPr id="449539" name="Rectangle 2"/>
          <p:cNvSpPr>
            <a:spLocks noGrp="1" noRot="1" noChangeAspect="1" noChangeArrowheads="1" noTextEdit="1"/>
          </p:cNvSpPr>
          <p:nvPr>
            <p:ph type="sldImg"/>
          </p:nvPr>
        </p:nvSpPr>
        <p:spPr>
          <a:xfrm>
            <a:off x="960438" y="722313"/>
            <a:ext cx="5395912" cy="3597275"/>
          </a:xfrm>
          <a:ln/>
        </p:spPr>
      </p:sp>
      <p:sp>
        <p:nvSpPr>
          <p:cNvPr id="44954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7B00515-A20B-46A6-9DE5-95259511BE39}" type="slidenum">
              <a:rPr lang="en-US" altLang="en-US" smtClean="0">
                <a:solidFill>
                  <a:srgbClr val="000000"/>
                </a:solidFill>
                <a:latin typeface="AmerType Md BT" charset="0"/>
              </a:rPr>
              <a:pPr>
                <a:spcBef>
                  <a:spcPct val="0"/>
                </a:spcBef>
              </a:pPr>
              <a:t>47</a:t>
            </a:fld>
            <a:endParaRPr lang="en-US" altLang="en-US" smtClean="0">
              <a:solidFill>
                <a:srgbClr val="000000"/>
              </a:solidFill>
              <a:latin typeface="AmerType Md BT" charset="0"/>
            </a:endParaRPr>
          </a:p>
        </p:txBody>
      </p:sp>
      <p:sp>
        <p:nvSpPr>
          <p:cNvPr id="450563" name="Rectangle 2"/>
          <p:cNvSpPr>
            <a:spLocks noGrp="1" noRot="1" noChangeAspect="1" noChangeArrowheads="1" noTextEdit="1"/>
          </p:cNvSpPr>
          <p:nvPr>
            <p:ph type="sldImg"/>
          </p:nvPr>
        </p:nvSpPr>
        <p:spPr>
          <a:xfrm>
            <a:off x="960438" y="722313"/>
            <a:ext cx="5395912" cy="3597275"/>
          </a:xfrm>
          <a:ln/>
        </p:spPr>
      </p:sp>
      <p:sp>
        <p:nvSpPr>
          <p:cNvPr id="45056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916BEE2-21F6-43D4-97B2-CF20C515964E}" type="slidenum">
              <a:rPr lang="en-US" altLang="en-US" smtClean="0">
                <a:latin typeface="AmerType Md BT" charset="0"/>
              </a:rPr>
              <a:pPr>
                <a:spcBef>
                  <a:spcPct val="0"/>
                </a:spcBef>
              </a:pPr>
              <a:t>4</a:t>
            </a:fld>
            <a:endParaRPr lang="en-US" altLang="en-US" smtClean="0">
              <a:latin typeface="AmerType Md BT" charset="0"/>
            </a:endParaRPr>
          </a:p>
        </p:txBody>
      </p:sp>
      <p:sp>
        <p:nvSpPr>
          <p:cNvPr id="41984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latin typeface="AmerType Md BT" charset="0"/>
              </a:rPr>
              <a:t>Health Effects of Pesticides</a:t>
            </a:r>
          </a:p>
        </p:txBody>
      </p:sp>
      <p:sp>
        <p:nvSpPr>
          <p:cNvPr id="4198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latin typeface="AmerType Md BT" charset="0"/>
              </a:rPr>
              <a:t>Dawn H. Gouge dhgouge@ag.arizona.edu</a:t>
            </a:r>
          </a:p>
        </p:txBody>
      </p:sp>
      <p:sp>
        <p:nvSpPr>
          <p:cNvPr id="419845" name="Rectangle 7"/>
          <p:cNvSpPr txBox="1">
            <a:spLocks noGrp="1" noChangeArrowheads="1"/>
          </p:cNvSpPr>
          <p:nvPr/>
        </p:nvSpPr>
        <p:spPr bwMode="auto">
          <a:xfrm>
            <a:off x="4146550" y="9123363"/>
            <a:ext cx="3168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08" tIns="48655" rIns="97308" bIns="48655" anchor="b"/>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64116DBC-0458-4B57-80D2-4B28E7E0E845}" type="slidenum">
              <a:rPr lang="en-US" altLang="en-US">
                <a:latin typeface="AmerType Md BT" charset="0"/>
              </a:rPr>
              <a:pPr algn="r">
                <a:spcBef>
                  <a:spcPct val="0"/>
                </a:spcBef>
              </a:pPr>
              <a:t>4</a:t>
            </a:fld>
            <a:endParaRPr lang="en-US" altLang="en-US">
              <a:latin typeface="AmerType Md BT" charset="0"/>
            </a:endParaRPr>
          </a:p>
        </p:txBody>
      </p:sp>
      <p:sp>
        <p:nvSpPr>
          <p:cNvPr id="419846" name="Rectangle 2"/>
          <p:cNvSpPr>
            <a:spLocks noGrp="1" noRot="1" noChangeAspect="1" noChangeArrowheads="1" noTextEdit="1"/>
          </p:cNvSpPr>
          <p:nvPr>
            <p:ph type="sldImg"/>
          </p:nvPr>
        </p:nvSpPr>
        <p:spPr>
          <a:xfrm>
            <a:off x="971550" y="727075"/>
            <a:ext cx="5381625" cy="3587750"/>
          </a:xfrm>
          <a:ln/>
        </p:spPr>
      </p:sp>
      <p:sp>
        <p:nvSpPr>
          <p:cNvPr id="419847" name="Rectangle 3"/>
          <p:cNvSpPr>
            <a:spLocks noGrp="1" noChangeArrowheads="1"/>
          </p:cNvSpPr>
          <p:nvPr>
            <p:ph type="body" idx="1"/>
          </p:nvPr>
        </p:nvSpPr>
        <p:spPr>
          <a:xfrm>
            <a:off x="895350" y="4479925"/>
            <a:ext cx="5360988"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9C30C94-2A9A-4E58-8C3C-D53692B3A6B8}" type="slidenum">
              <a:rPr lang="en-US" altLang="en-US" smtClean="0">
                <a:solidFill>
                  <a:srgbClr val="000000"/>
                </a:solidFill>
                <a:latin typeface="Comic Sans MS" pitchFamily="66" charset="0"/>
              </a:rPr>
              <a:pPr>
                <a:spcBef>
                  <a:spcPct val="0"/>
                </a:spcBef>
              </a:pPr>
              <a:t>48</a:t>
            </a:fld>
            <a:endParaRPr lang="en-US" altLang="en-US" smtClean="0">
              <a:solidFill>
                <a:srgbClr val="000000"/>
              </a:solidFill>
              <a:latin typeface="Comic Sans MS" pitchFamily="66" charset="0"/>
            </a:endParaRPr>
          </a:p>
        </p:txBody>
      </p:sp>
      <p:sp>
        <p:nvSpPr>
          <p:cNvPr id="451587" name="Rectangle 2"/>
          <p:cNvSpPr>
            <a:spLocks noGrp="1" noRot="1" noChangeAspect="1" noChangeArrowheads="1" noTextEdit="1"/>
          </p:cNvSpPr>
          <p:nvPr>
            <p:ph type="sldImg"/>
          </p:nvPr>
        </p:nvSpPr>
        <p:spPr>
          <a:xfrm>
            <a:off x="957263" y="720725"/>
            <a:ext cx="5400675" cy="3600450"/>
          </a:xfrm>
          <a:ln/>
        </p:spPr>
      </p:sp>
      <p:sp>
        <p:nvSpPr>
          <p:cNvPr id="451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778E986-2FF4-4A6C-963B-615BAA330166}" type="slidenum">
              <a:rPr lang="en-US" altLang="en-US" smtClean="0">
                <a:latin typeface="AmerType Md BT" charset="0"/>
              </a:rPr>
              <a:pPr>
                <a:spcBef>
                  <a:spcPct val="0"/>
                </a:spcBef>
              </a:pPr>
              <a:t>50</a:t>
            </a:fld>
            <a:endParaRPr lang="en-US" altLang="en-US" smtClean="0">
              <a:latin typeface="AmerType Md BT" charset="0"/>
            </a:endParaRPr>
          </a:p>
        </p:txBody>
      </p:sp>
      <p:sp>
        <p:nvSpPr>
          <p:cNvPr id="452611" name="Rectangle 2"/>
          <p:cNvSpPr>
            <a:spLocks noGrp="1" noRot="1" noChangeAspect="1" noChangeArrowheads="1" noTextEdit="1"/>
          </p:cNvSpPr>
          <p:nvPr>
            <p:ph type="sldImg"/>
          </p:nvPr>
        </p:nvSpPr>
        <p:spPr>
          <a:xfrm>
            <a:off x="960438" y="722313"/>
            <a:ext cx="5395912" cy="3598862"/>
          </a:xfrm>
          <a:ln/>
        </p:spPr>
      </p:sp>
      <p:sp>
        <p:nvSpPr>
          <p:cNvPr id="452612" name="Rectangle 3"/>
          <p:cNvSpPr>
            <a:spLocks noGrp="1" noChangeArrowheads="1"/>
          </p:cNvSpPr>
          <p:nvPr>
            <p:ph type="body" idx="1"/>
          </p:nvPr>
        </p:nvSpPr>
        <p:spPr>
          <a:xfrm>
            <a:off x="976313" y="4559300"/>
            <a:ext cx="5362575"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Anopheles freeborni, Culex quinquefasciatus,</a:t>
            </a:r>
          </a:p>
          <a:p>
            <a:r>
              <a:rPr lang="en-US" altLang="en-US" smtClean="0"/>
              <a:t>Psorophora columbiae, Aedes aegypti, Culex tarsalis.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DBEA5C9-024D-452C-BC6B-7CE1D9E72EEF}" type="slidenum">
              <a:rPr lang="en-US" altLang="en-US" smtClean="0">
                <a:latin typeface="AmerType Md BT" charset="0"/>
              </a:rPr>
              <a:pPr>
                <a:spcBef>
                  <a:spcPct val="0"/>
                </a:spcBef>
              </a:pPr>
              <a:t>51</a:t>
            </a:fld>
            <a:endParaRPr lang="en-US" altLang="en-US" smtClean="0">
              <a:latin typeface="AmerType Md BT" charset="0"/>
            </a:endParaRPr>
          </a:p>
        </p:txBody>
      </p:sp>
      <p:sp>
        <p:nvSpPr>
          <p:cNvPr id="453635" name="Rectangle 2"/>
          <p:cNvSpPr>
            <a:spLocks noGrp="1" noRot="1" noChangeAspect="1" noChangeArrowheads="1" noTextEdit="1"/>
          </p:cNvSpPr>
          <p:nvPr>
            <p:ph type="sldImg"/>
          </p:nvPr>
        </p:nvSpPr>
        <p:spPr>
          <a:xfrm>
            <a:off x="960438" y="722313"/>
            <a:ext cx="5395912" cy="3598862"/>
          </a:xfrm>
          <a:ln/>
        </p:spPr>
      </p:sp>
      <p:sp>
        <p:nvSpPr>
          <p:cNvPr id="453636" name="Rectangle 3"/>
          <p:cNvSpPr>
            <a:spLocks noGrp="1" noChangeArrowheads="1"/>
          </p:cNvSpPr>
          <p:nvPr>
            <p:ph type="body" idx="1"/>
          </p:nvPr>
        </p:nvSpPr>
        <p:spPr>
          <a:xfrm>
            <a:off x="976313" y="4559300"/>
            <a:ext cx="5362575"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Estimates of adult mosquito populations are made by counting the number of adults landing on the surveyors legs over a period of time.  Larval counts can be made by sampling measured scoops from water reservoirs.  Body counts of adults and larval counts in scoops can sometimes result in a TMTC result (Too Many To Count).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94DAB31-8192-4D94-9CD3-374E30683B08}" type="slidenum">
              <a:rPr lang="en-US" altLang="en-US" smtClean="0">
                <a:latin typeface="AmerType Md BT" charset="0"/>
              </a:rPr>
              <a:pPr>
                <a:spcBef>
                  <a:spcPct val="0"/>
                </a:spcBef>
              </a:pPr>
              <a:t>52</a:t>
            </a:fld>
            <a:endParaRPr lang="en-US" altLang="en-US" smtClean="0">
              <a:latin typeface="AmerType Md BT" charset="0"/>
            </a:endParaRPr>
          </a:p>
        </p:txBody>
      </p:sp>
      <p:sp>
        <p:nvSpPr>
          <p:cNvPr id="454659" name="Rectangle 2"/>
          <p:cNvSpPr>
            <a:spLocks noGrp="1" noRot="1" noChangeAspect="1" noChangeArrowheads="1" noTextEdit="1"/>
          </p:cNvSpPr>
          <p:nvPr>
            <p:ph type="sldImg"/>
          </p:nvPr>
        </p:nvSpPr>
        <p:spPr>
          <a:xfrm>
            <a:off x="960438" y="722313"/>
            <a:ext cx="5395912" cy="3598862"/>
          </a:xfrm>
          <a:ln/>
        </p:spPr>
      </p:sp>
      <p:sp>
        <p:nvSpPr>
          <p:cNvPr id="454660" name="Rectangle 3"/>
          <p:cNvSpPr>
            <a:spLocks noGrp="1" noChangeArrowheads="1"/>
          </p:cNvSpPr>
          <p:nvPr>
            <p:ph type="body" idx="1"/>
          </p:nvPr>
        </p:nvSpPr>
        <p:spPr>
          <a:xfrm>
            <a:off x="976313" y="4559300"/>
            <a:ext cx="5362575"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Estimates of adult mosquito populations are made by counting the number of adults landing on the surveyors legs over a period of time.  Larval counts can be made by sampling measured scoops from water reservoirs.  Body counts of adults and larval counts in scoops can sometimes result in a TMTC result (Too Many To Count).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12C21F1-2E11-46D6-9AB3-6A4880DE8820}" type="slidenum">
              <a:rPr lang="en-US" altLang="en-US" smtClean="0">
                <a:solidFill>
                  <a:srgbClr val="000000"/>
                </a:solidFill>
                <a:latin typeface="AmerType Md BT" charset="0"/>
              </a:rPr>
              <a:pPr>
                <a:spcBef>
                  <a:spcPct val="0"/>
                </a:spcBef>
              </a:pPr>
              <a:t>53</a:t>
            </a:fld>
            <a:endParaRPr lang="en-US" altLang="en-US" smtClean="0">
              <a:solidFill>
                <a:srgbClr val="000000"/>
              </a:solidFill>
              <a:latin typeface="AmerType Md BT" charset="0"/>
            </a:endParaRPr>
          </a:p>
        </p:txBody>
      </p:sp>
      <p:sp>
        <p:nvSpPr>
          <p:cNvPr id="455683" name="Rectangle 2"/>
          <p:cNvSpPr>
            <a:spLocks noGrp="1" noRot="1" noChangeAspect="1" noChangeArrowheads="1" noTextEdit="1"/>
          </p:cNvSpPr>
          <p:nvPr>
            <p:ph type="sldImg"/>
          </p:nvPr>
        </p:nvSpPr>
        <p:spPr>
          <a:xfrm>
            <a:off x="968375" y="727075"/>
            <a:ext cx="5378450" cy="3586163"/>
          </a:xfrm>
          <a:ln/>
        </p:spPr>
      </p:sp>
      <p:sp>
        <p:nvSpPr>
          <p:cNvPr id="455684" name="Rectangle 3"/>
          <p:cNvSpPr>
            <a:spLocks noGrp="1" noChangeArrowheads="1"/>
          </p:cNvSpPr>
          <p:nvPr>
            <p:ph type="body" idx="1"/>
          </p:nvPr>
        </p:nvSpPr>
        <p:spPr>
          <a:xfrm>
            <a:off x="893763" y="4479925"/>
            <a:ext cx="5364162"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Enabling pests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8E1ADCC-3A87-4DDC-99B3-ACDAB41741DA}" type="slidenum">
              <a:rPr lang="en-US" altLang="en-US" smtClean="0">
                <a:solidFill>
                  <a:srgbClr val="000000"/>
                </a:solidFill>
                <a:latin typeface="Comic Sans MS" pitchFamily="66" charset="0"/>
              </a:rPr>
              <a:pPr>
                <a:spcBef>
                  <a:spcPct val="0"/>
                </a:spcBef>
              </a:pPr>
              <a:t>54</a:t>
            </a:fld>
            <a:endParaRPr lang="en-US" altLang="en-US" smtClean="0">
              <a:solidFill>
                <a:srgbClr val="000000"/>
              </a:solidFill>
              <a:latin typeface="Comic Sans MS" pitchFamily="66" charset="0"/>
            </a:endParaRPr>
          </a:p>
        </p:txBody>
      </p:sp>
      <p:sp>
        <p:nvSpPr>
          <p:cNvPr id="456707" name="Rectangle 2"/>
          <p:cNvSpPr>
            <a:spLocks noGrp="1" noRot="1" noChangeAspect="1" noChangeArrowheads="1" noTextEdit="1"/>
          </p:cNvSpPr>
          <p:nvPr>
            <p:ph type="sldImg"/>
          </p:nvPr>
        </p:nvSpPr>
        <p:spPr>
          <a:xfrm>
            <a:off x="962025" y="722313"/>
            <a:ext cx="5394325" cy="3597275"/>
          </a:xfrm>
          <a:ln/>
        </p:spPr>
      </p:sp>
      <p:sp>
        <p:nvSpPr>
          <p:cNvPr id="456708" name="Rectangle 3"/>
          <p:cNvSpPr>
            <a:spLocks noGrp="1" noChangeArrowheads="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74CC12D-8317-4E3C-9158-4439394DAFF8}" type="slidenum">
              <a:rPr lang="en-US" altLang="en-US" smtClean="0">
                <a:solidFill>
                  <a:srgbClr val="000000"/>
                </a:solidFill>
                <a:latin typeface="AmerType Md BT" charset="0"/>
              </a:rPr>
              <a:pPr>
                <a:spcBef>
                  <a:spcPct val="0"/>
                </a:spcBef>
              </a:pPr>
              <a:t>60</a:t>
            </a:fld>
            <a:endParaRPr lang="en-US" altLang="en-US" smtClean="0">
              <a:solidFill>
                <a:srgbClr val="000000"/>
              </a:solidFill>
              <a:latin typeface="AmerType Md BT" charset="0"/>
            </a:endParaRPr>
          </a:p>
        </p:txBody>
      </p:sp>
      <p:sp>
        <p:nvSpPr>
          <p:cNvPr id="457731" name="Rectangle 2"/>
          <p:cNvSpPr>
            <a:spLocks noGrp="1" noRot="1" noChangeAspect="1" noChangeArrowheads="1" noTextEdit="1"/>
          </p:cNvSpPr>
          <p:nvPr>
            <p:ph type="sldImg"/>
          </p:nvPr>
        </p:nvSpPr>
        <p:spPr>
          <a:xfrm>
            <a:off x="966788" y="727075"/>
            <a:ext cx="5381625" cy="3587750"/>
          </a:xfrm>
          <a:ln/>
        </p:spPr>
      </p:sp>
      <p:sp>
        <p:nvSpPr>
          <p:cNvPr id="145412" name="Rectangle 3"/>
          <p:cNvSpPr>
            <a:spLocks noGrp="1" noChangeArrowheads="1"/>
          </p:cNvSpPr>
          <p:nvPr>
            <p:ph type="body" idx="1"/>
          </p:nvPr>
        </p:nvSpPr>
        <p:spPr>
          <a:xfrm>
            <a:off x="893763" y="4479925"/>
            <a:ext cx="5364162" cy="4321175"/>
          </a:xfrm>
        </p:spPr>
        <p:txBody>
          <a:bodyPr/>
          <a:lstStyle/>
          <a:p>
            <a:pPr>
              <a:defRPr/>
            </a:pPr>
            <a:r>
              <a:rPr lang="en-US" b="1" dirty="0" smtClean="0">
                <a:latin typeface="+mn-lt"/>
              </a:rPr>
              <a:t>The essential components of a community IPM program are best listed as follows (select the most accurate answer):</a:t>
            </a:r>
            <a:endParaRPr lang="en-US" dirty="0" smtClean="0">
              <a:latin typeface="+mn-lt"/>
            </a:endParaRPr>
          </a:p>
          <a:p>
            <a:pPr>
              <a:defRPr/>
            </a:pPr>
            <a:r>
              <a:rPr lang="en-US" dirty="0" smtClean="0">
                <a:latin typeface="+mn-lt"/>
              </a:rPr>
              <a:t> </a:t>
            </a:r>
          </a:p>
          <a:p>
            <a:pPr>
              <a:defRPr/>
            </a:pPr>
            <a:r>
              <a:rPr lang="en-US" b="1" dirty="0" smtClean="0">
                <a:latin typeface="+mn-lt"/>
              </a:rPr>
              <a:t>Response</a:t>
            </a:r>
            <a:endParaRPr lang="en-US" dirty="0" smtClean="0">
              <a:latin typeface="+mn-lt"/>
            </a:endParaRPr>
          </a:p>
          <a:p>
            <a:pPr>
              <a:defRPr/>
            </a:pPr>
            <a:r>
              <a:rPr lang="en-US" b="1" dirty="0" smtClean="0">
                <a:latin typeface="+mn-lt"/>
              </a:rPr>
              <a:t>Pre test</a:t>
            </a:r>
            <a:endParaRPr lang="en-US" dirty="0" smtClean="0">
              <a:latin typeface="+mn-lt"/>
            </a:endParaRPr>
          </a:p>
          <a:p>
            <a:pPr>
              <a:defRPr/>
            </a:pPr>
            <a:r>
              <a:rPr lang="en-US" b="1" dirty="0" smtClean="0">
                <a:latin typeface="+mn-lt"/>
              </a:rPr>
              <a:t>Post test</a:t>
            </a:r>
            <a:endParaRPr lang="en-US" dirty="0" smtClean="0">
              <a:latin typeface="+mn-lt"/>
            </a:endParaRPr>
          </a:p>
          <a:p>
            <a:pPr>
              <a:defRPr/>
            </a:pPr>
            <a:r>
              <a:rPr lang="en-US" dirty="0" smtClean="0">
                <a:latin typeface="+mn-lt"/>
              </a:rPr>
              <a:t>Educate homeowners to protect themselves from pesticides, use the safest pesticide available, monitor pesticide effectiveness, and modify pesticide application program when needed.</a:t>
            </a:r>
          </a:p>
          <a:p>
            <a:pPr>
              <a:defRPr/>
            </a:pPr>
            <a:r>
              <a:rPr lang="en-US" dirty="0" smtClean="0">
                <a:latin typeface="+mn-lt"/>
              </a:rPr>
              <a:t> </a:t>
            </a:r>
          </a:p>
          <a:p>
            <a:pPr>
              <a:defRPr/>
            </a:pPr>
            <a:r>
              <a:rPr lang="en-US" dirty="0" smtClean="0">
                <a:latin typeface="+mn-lt"/>
              </a:rPr>
              <a:t> </a:t>
            </a:r>
          </a:p>
          <a:p>
            <a:pPr>
              <a:defRPr/>
            </a:pPr>
            <a:r>
              <a:rPr lang="en-US" dirty="0" smtClean="0">
                <a:latin typeface="+mn-lt"/>
              </a:rPr>
              <a:t>Application of multiple treatment options every 4 months in homes, every 3 months in food service establishments, and every 2 months in schools.</a:t>
            </a:r>
          </a:p>
          <a:p>
            <a:pPr>
              <a:defRPr/>
            </a:pPr>
            <a:r>
              <a:rPr lang="en-US" b="1" dirty="0" smtClean="0">
                <a:latin typeface="+mn-lt"/>
              </a:rPr>
              <a:t> </a:t>
            </a:r>
            <a:endParaRPr lang="en-US" dirty="0" smtClean="0">
              <a:latin typeface="+mn-lt"/>
            </a:endParaRPr>
          </a:p>
          <a:p>
            <a:pPr>
              <a:defRPr/>
            </a:pPr>
            <a:r>
              <a:rPr lang="en-US" dirty="0" smtClean="0">
                <a:latin typeface="+mn-lt"/>
              </a:rPr>
              <a:t> </a:t>
            </a:r>
          </a:p>
          <a:p>
            <a:pPr>
              <a:defRPr/>
            </a:pPr>
            <a:r>
              <a:rPr lang="en-US" dirty="0" smtClean="0">
                <a:latin typeface="+mn-lt"/>
              </a:rPr>
              <a:t>Avoidance of chemical pesticides, pest exclusion, education and communication on pests and IPM practices, and working with local policy-makers to enact regulations and ordinances for pest control.</a:t>
            </a:r>
          </a:p>
          <a:p>
            <a:pPr>
              <a:defRPr/>
            </a:pPr>
            <a:r>
              <a:rPr lang="en-US" b="1" dirty="0" smtClean="0">
                <a:latin typeface="+mn-lt"/>
              </a:rPr>
              <a:t> </a:t>
            </a:r>
            <a:endParaRPr lang="en-US" dirty="0" smtClean="0">
              <a:latin typeface="+mn-lt"/>
            </a:endParaRPr>
          </a:p>
          <a:p>
            <a:pPr>
              <a:defRPr/>
            </a:pPr>
            <a:r>
              <a:rPr lang="en-US" dirty="0" smtClean="0">
                <a:latin typeface="+mn-lt"/>
              </a:rPr>
              <a:t> </a:t>
            </a:r>
          </a:p>
          <a:p>
            <a:pPr>
              <a:defRPr/>
            </a:pPr>
            <a:r>
              <a:rPr lang="en-US" b="1" dirty="0" smtClean="0">
                <a:latin typeface="+mn-lt"/>
              </a:rPr>
              <a:t>Elimination of pest conducive conditions, ongoing monitoring and inspections, judicious use of pesticides when necessary, pest exclusion, education and communication on IPM practices, building partnerships focused on best practices</a:t>
            </a:r>
            <a:endParaRPr lang="en-US" dirty="0" smtClean="0">
              <a:latin typeface="+mn-lt"/>
            </a:endParaRPr>
          </a:p>
          <a:p>
            <a:pPr>
              <a:defRPr/>
            </a:pPr>
            <a:r>
              <a:rPr lang="en-US" b="1" dirty="0" smtClean="0">
                <a:latin typeface="+mn-lt"/>
              </a:rPr>
              <a:t> </a:t>
            </a:r>
            <a:endParaRPr lang="en-US" dirty="0" smtClean="0">
              <a:latin typeface="+mn-lt"/>
            </a:endParaRPr>
          </a:p>
          <a:p>
            <a:pPr>
              <a:defRPr/>
            </a:pPr>
            <a:r>
              <a:rPr lang="en-US" b="1" dirty="0" smtClean="0">
                <a:latin typeface="+mn-lt"/>
              </a:rPr>
              <a:t> </a:t>
            </a:r>
            <a:endParaRPr lang="en-US" dirty="0" smtClean="0">
              <a:latin typeface="+mn-lt"/>
            </a:endParaRPr>
          </a:p>
          <a:p>
            <a:pPr eaLnBrk="1" hangingPunct="1">
              <a:defRPr/>
            </a:pP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754DD74-2505-4A2F-AE50-4C31D77C55B3}" type="slidenum">
              <a:rPr lang="en-US" altLang="en-US" smtClean="0">
                <a:solidFill>
                  <a:srgbClr val="000000"/>
                </a:solidFill>
                <a:latin typeface="AmerType Md BT" charset="0"/>
              </a:rPr>
              <a:pPr>
                <a:spcBef>
                  <a:spcPct val="0"/>
                </a:spcBef>
              </a:pPr>
              <a:t>61</a:t>
            </a:fld>
            <a:endParaRPr lang="en-US" altLang="en-US" smtClean="0">
              <a:solidFill>
                <a:srgbClr val="000000"/>
              </a:solidFill>
              <a:latin typeface="AmerType Md BT" charset="0"/>
            </a:endParaRPr>
          </a:p>
        </p:txBody>
      </p:sp>
      <p:sp>
        <p:nvSpPr>
          <p:cNvPr id="458755" name="Rectangle 2"/>
          <p:cNvSpPr>
            <a:spLocks noGrp="1" noRot="1" noChangeAspect="1" noChangeArrowheads="1" noTextEdit="1"/>
          </p:cNvSpPr>
          <p:nvPr>
            <p:ph type="sldImg"/>
          </p:nvPr>
        </p:nvSpPr>
        <p:spPr>
          <a:xfrm>
            <a:off x="957263" y="720725"/>
            <a:ext cx="5400675" cy="3600450"/>
          </a:xfrm>
          <a:ln/>
        </p:spPr>
      </p:sp>
      <p:sp>
        <p:nvSpPr>
          <p:cNvPr id="458756" name="Rectangle 3"/>
          <p:cNvSpPr>
            <a:spLocks noGrp="1" noChangeArrowheads="1"/>
          </p:cNvSpPr>
          <p:nvPr>
            <p:ph type="body" idx="1"/>
          </p:nvPr>
        </p:nvSpPr>
        <p:spPr>
          <a:xfrm>
            <a:off x="730250" y="4559300"/>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691C089-735F-4B1D-AE69-7360DEFAAC53}" type="slidenum">
              <a:rPr lang="en-US" altLang="en-US" smtClean="0">
                <a:solidFill>
                  <a:srgbClr val="000000"/>
                </a:solidFill>
                <a:latin typeface="AmerType Md BT" charset="0"/>
              </a:rPr>
              <a:pPr>
                <a:spcBef>
                  <a:spcPct val="0"/>
                </a:spcBef>
              </a:pPr>
              <a:t>63</a:t>
            </a:fld>
            <a:endParaRPr lang="en-US" altLang="en-US" smtClean="0">
              <a:solidFill>
                <a:srgbClr val="000000"/>
              </a:solidFill>
              <a:latin typeface="AmerType Md BT" charset="0"/>
            </a:endParaRPr>
          </a:p>
        </p:txBody>
      </p:sp>
      <p:sp>
        <p:nvSpPr>
          <p:cNvPr id="459779" name="Rectangle 2"/>
          <p:cNvSpPr>
            <a:spLocks noGrp="1" noRot="1" noChangeAspect="1" noChangeArrowheads="1" noTextEdit="1"/>
          </p:cNvSpPr>
          <p:nvPr>
            <p:ph type="sldImg"/>
          </p:nvPr>
        </p:nvSpPr>
        <p:spPr>
          <a:xfrm>
            <a:off x="957263" y="720725"/>
            <a:ext cx="5400675" cy="3600450"/>
          </a:xfrm>
          <a:ln/>
        </p:spPr>
      </p:sp>
      <p:sp>
        <p:nvSpPr>
          <p:cNvPr id="459780" name="Rectangle 3"/>
          <p:cNvSpPr>
            <a:spLocks noGrp="1" noChangeArrowheads="1"/>
          </p:cNvSpPr>
          <p:nvPr>
            <p:ph type="body" idx="1"/>
          </p:nvPr>
        </p:nvSpPr>
        <p:spPr>
          <a:xfrm>
            <a:off x="730250" y="4559300"/>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EA52E55-2218-4A56-BC73-6931AB8B31AE}" type="slidenum">
              <a:rPr lang="en-US" altLang="en-US" smtClean="0">
                <a:solidFill>
                  <a:srgbClr val="000000"/>
                </a:solidFill>
                <a:latin typeface="AmerType Md BT" charset="0"/>
              </a:rPr>
              <a:pPr>
                <a:spcBef>
                  <a:spcPct val="0"/>
                </a:spcBef>
              </a:pPr>
              <a:t>64</a:t>
            </a:fld>
            <a:endParaRPr lang="en-US" altLang="en-US" smtClean="0">
              <a:solidFill>
                <a:srgbClr val="000000"/>
              </a:solidFill>
              <a:latin typeface="AmerType Md BT" charset="0"/>
            </a:endParaRPr>
          </a:p>
        </p:txBody>
      </p:sp>
      <p:sp>
        <p:nvSpPr>
          <p:cNvPr id="460803" name="Rectangle 2"/>
          <p:cNvSpPr>
            <a:spLocks noGrp="1" noRot="1" noChangeAspect="1" noChangeArrowheads="1" noTextEdit="1"/>
          </p:cNvSpPr>
          <p:nvPr>
            <p:ph type="sldImg"/>
          </p:nvPr>
        </p:nvSpPr>
        <p:spPr>
          <a:xfrm>
            <a:off x="957263" y="720725"/>
            <a:ext cx="5400675" cy="3600450"/>
          </a:xfrm>
          <a:ln/>
        </p:spPr>
      </p:sp>
      <p:sp>
        <p:nvSpPr>
          <p:cNvPr id="460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Vents and air doors</a:t>
            </a:r>
          </a:p>
          <a:p>
            <a:pPr eaLnBrk="1" hangingPunct="1">
              <a:spcBef>
                <a:spcPct val="0"/>
              </a:spcBef>
            </a:pPr>
            <a:r>
              <a:rPr lang="en-US" altLang="en-US" smtClean="0"/>
              <a:t>Lights over door</a:t>
            </a:r>
          </a:p>
          <a:p>
            <a:pPr eaLnBrk="1" hangingPunct="1">
              <a:spcBef>
                <a:spcPct val="0"/>
              </a:spcBef>
            </a:pPr>
            <a:r>
              <a:rPr lang="en-US" altLang="en-US" smtClean="0"/>
              <a:t>Thresholds and poorly maintained weather stripping at the side of doors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03ECC20-C00C-4443-8C34-4DDFA50E0D7C}" type="slidenum">
              <a:rPr lang="en-US" altLang="en-US" smtClean="0">
                <a:solidFill>
                  <a:srgbClr val="000000"/>
                </a:solidFill>
                <a:latin typeface="AmerType Md BT" charset="0"/>
              </a:rPr>
              <a:pPr>
                <a:spcBef>
                  <a:spcPct val="0"/>
                </a:spcBef>
              </a:pPr>
              <a:t>7</a:t>
            </a:fld>
            <a:endParaRPr lang="en-US" altLang="en-US" smtClean="0">
              <a:solidFill>
                <a:srgbClr val="000000"/>
              </a:solidFill>
              <a:latin typeface="AmerType Md BT" charset="0"/>
            </a:endParaRPr>
          </a:p>
        </p:txBody>
      </p:sp>
      <p:sp>
        <p:nvSpPr>
          <p:cNvPr id="42086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40898E8-6189-455E-B2C2-8E1FB1F1D244}" type="slidenum">
              <a:rPr lang="en-US" altLang="en-US" sz="1300">
                <a:solidFill>
                  <a:srgbClr val="000000"/>
                </a:solidFill>
                <a:latin typeface="Calibri" pitchFamily="34" charset="0"/>
              </a:rPr>
              <a:pPr algn="r" eaLnBrk="1" hangingPunct="1">
                <a:spcBef>
                  <a:spcPct val="0"/>
                </a:spcBef>
              </a:pPr>
              <a:t>7</a:t>
            </a:fld>
            <a:endParaRPr lang="en-US" altLang="en-US" sz="1300">
              <a:solidFill>
                <a:srgbClr val="000000"/>
              </a:solidFill>
              <a:latin typeface="Calibri" pitchFamily="34" charset="0"/>
            </a:endParaRPr>
          </a:p>
        </p:txBody>
      </p:sp>
      <p:sp>
        <p:nvSpPr>
          <p:cNvPr id="420868" name="Rectangle 2"/>
          <p:cNvSpPr>
            <a:spLocks noGrp="1" noRot="1" noChangeAspect="1" noChangeArrowheads="1" noTextEdit="1"/>
          </p:cNvSpPr>
          <p:nvPr>
            <p:ph type="sldImg"/>
          </p:nvPr>
        </p:nvSpPr>
        <p:spPr>
          <a:xfrm>
            <a:off x="958850" y="722313"/>
            <a:ext cx="5397500" cy="3598862"/>
          </a:xfrm>
          <a:ln/>
        </p:spPr>
      </p:sp>
      <p:sp>
        <p:nvSpPr>
          <p:cNvPr id="420869" name="Rectangle 3"/>
          <p:cNvSpPr>
            <a:spLocks noGrp="1" noChangeArrowheads="1"/>
          </p:cNvSpPr>
          <p:nvPr>
            <p:ph type="body" idx="1"/>
          </p:nvPr>
        </p:nvSpPr>
        <p:spPr>
          <a:xfrm>
            <a:off x="976313" y="4559300"/>
            <a:ext cx="5362575"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Several good housekeeping procedures help to reduce cockroach incidents in homes:  Clean house regularly, remove pet foods from the floor at night, eliminate water sources and seal cracks around base boards.</a:t>
            </a:r>
          </a:p>
          <a:p>
            <a:endParaRPr lang="en-US" altLang="en-US" smtClean="0"/>
          </a:p>
          <a:p>
            <a:r>
              <a:rPr lang="en-US" altLang="en-US" smtClean="0"/>
              <a:t>Don’t give them anything to eat, they will go somewhere else to dine.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ABB8401-AE62-4B37-95B5-A881C7312CE6}" type="slidenum">
              <a:rPr lang="en-US" altLang="en-US" smtClean="0">
                <a:solidFill>
                  <a:srgbClr val="000000"/>
                </a:solidFill>
                <a:latin typeface="Comic Sans MS" pitchFamily="66" charset="0"/>
              </a:rPr>
              <a:pPr>
                <a:spcBef>
                  <a:spcPct val="0"/>
                </a:spcBef>
              </a:pPr>
              <a:t>65</a:t>
            </a:fld>
            <a:endParaRPr lang="en-US" altLang="en-US" smtClean="0">
              <a:solidFill>
                <a:srgbClr val="000000"/>
              </a:solidFill>
              <a:latin typeface="Comic Sans MS" pitchFamily="66" charset="0"/>
            </a:endParaRPr>
          </a:p>
        </p:txBody>
      </p:sp>
      <p:sp>
        <p:nvSpPr>
          <p:cNvPr id="461827" name="Rectangle 2"/>
          <p:cNvSpPr>
            <a:spLocks noGrp="1" noRot="1" noChangeAspect="1" noChangeArrowheads="1" noTextEdit="1"/>
          </p:cNvSpPr>
          <p:nvPr>
            <p:ph type="sldImg"/>
          </p:nvPr>
        </p:nvSpPr>
        <p:spPr>
          <a:xfrm>
            <a:off x="966788" y="727075"/>
            <a:ext cx="5381625" cy="3587750"/>
          </a:xfrm>
          <a:ln/>
        </p:spPr>
      </p:sp>
      <p:sp>
        <p:nvSpPr>
          <p:cNvPr id="461828" name="Rectangle 3"/>
          <p:cNvSpPr>
            <a:spLocks noGrp="1" noChangeArrowheads="1"/>
          </p:cNvSpPr>
          <p:nvPr>
            <p:ph type="body" idx="1"/>
          </p:nvPr>
        </p:nvSpPr>
        <p:spPr>
          <a:xfrm>
            <a:off x="893763" y="4479925"/>
            <a:ext cx="5364162"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85A9CE6-EE7E-46CC-8018-7A0CE07DDDEA}" type="slidenum">
              <a:rPr lang="en-US" altLang="en-US" smtClean="0">
                <a:solidFill>
                  <a:srgbClr val="000000"/>
                </a:solidFill>
                <a:latin typeface="AmerType Md BT" charset="0"/>
              </a:rPr>
              <a:pPr>
                <a:spcBef>
                  <a:spcPct val="0"/>
                </a:spcBef>
              </a:pPr>
              <a:t>66</a:t>
            </a:fld>
            <a:endParaRPr lang="en-US" altLang="en-US" smtClean="0">
              <a:solidFill>
                <a:srgbClr val="000000"/>
              </a:solidFill>
              <a:latin typeface="AmerType Md BT" charset="0"/>
            </a:endParaRPr>
          </a:p>
        </p:txBody>
      </p:sp>
      <p:sp>
        <p:nvSpPr>
          <p:cNvPr id="462851" name="Rectangle 2"/>
          <p:cNvSpPr>
            <a:spLocks noGrp="1" noRot="1" noChangeAspect="1" noChangeArrowheads="1" noTextEdit="1"/>
          </p:cNvSpPr>
          <p:nvPr>
            <p:ph type="sldImg"/>
          </p:nvPr>
        </p:nvSpPr>
        <p:spPr>
          <a:xfrm>
            <a:off x="957263" y="720725"/>
            <a:ext cx="5400675" cy="3600450"/>
          </a:xfrm>
          <a:ln/>
        </p:spPr>
      </p:sp>
      <p:sp>
        <p:nvSpPr>
          <p:cNvPr id="462852" name="Rectangle 3"/>
          <p:cNvSpPr>
            <a:spLocks noGrp="1" noChangeArrowheads="1"/>
          </p:cNvSpPr>
          <p:nvPr>
            <p:ph type="body" idx="1"/>
          </p:nvPr>
        </p:nvSpPr>
        <p:spPr>
          <a:xfrm>
            <a:off x="730250" y="4559300"/>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8DDB850-DCF8-4C3A-AB16-F9E441E21494}" type="slidenum">
              <a:rPr lang="en-US" altLang="en-US" smtClean="0">
                <a:solidFill>
                  <a:srgbClr val="000000"/>
                </a:solidFill>
                <a:latin typeface="AmerType Md BT" charset="0"/>
              </a:rPr>
              <a:pPr>
                <a:spcBef>
                  <a:spcPct val="0"/>
                </a:spcBef>
              </a:pPr>
              <a:t>8</a:t>
            </a:fld>
            <a:endParaRPr lang="en-US" altLang="en-US" smtClean="0">
              <a:solidFill>
                <a:srgbClr val="000000"/>
              </a:solidFill>
              <a:latin typeface="AmerType Md BT" charset="0"/>
            </a:endParaRPr>
          </a:p>
        </p:txBody>
      </p:sp>
      <p:sp>
        <p:nvSpPr>
          <p:cNvPr id="42189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6A56E93-C65F-4C88-BA1A-3E4C9B2422CB}" type="slidenum">
              <a:rPr lang="en-US" altLang="en-US" sz="1300">
                <a:solidFill>
                  <a:srgbClr val="000000"/>
                </a:solidFill>
                <a:latin typeface="Calibri" pitchFamily="34" charset="0"/>
              </a:rPr>
              <a:pPr algn="r">
                <a:spcBef>
                  <a:spcPct val="0"/>
                </a:spcBef>
              </a:pPr>
              <a:t>8</a:t>
            </a:fld>
            <a:endParaRPr lang="en-US" altLang="en-US" sz="1300">
              <a:solidFill>
                <a:srgbClr val="000000"/>
              </a:solidFill>
              <a:latin typeface="Calibri" pitchFamily="34" charset="0"/>
            </a:endParaRPr>
          </a:p>
        </p:txBody>
      </p:sp>
      <p:sp>
        <p:nvSpPr>
          <p:cNvPr id="421892" name="Rectangle 2"/>
          <p:cNvSpPr>
            <a:spLocks noGrp="1" noRot="1" noChangeAspect="1" noChangeArrowheads="1" noTextEdit="1"/>
          </p:cNvSpPr>
          <p:nvPr>
            <p:ph type="sldImg"/>
          </p:nvPr>
        </p:nvSpPr>
        <p:spPr>
          <a:xfrm>
            <a:off x="958850" y="722313"/>
            <a:ext cx="5397500" cy="3598862"/>
          </a:xfrm>
          <a:ln/>
        </p:spPr>
      </p:sp>
      <p:sp>
        <p:nvSpPr>
          <p:cNvPr id="421893" name="Rectangle 3"/>
          <p:cNvSpPr>
            <a:spLocks noGrp="1" noChangeArrowheads="1"/>
          </p:cNvSpPr>
          <p:nvPr>
            <p:ph type="body" idx="1"/>
          </p:nvPr>
        </p:nvSpPr>
        <p:spPr>
          <a:xfrm>
            <a:off x="730250" y="4559300"/>
            <a:ext cx="585470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3C0D128-9544-4FC4-A540-E4359FA5ABD7}" type="slidenum">
              <a:rPr lang="en-US" altLang="en-US" smtClean="0">
                <a:solidFill>
                  <a:srgbClr val="000000"/>
                </a:solidFill>
                <a:latin typeface="AmerType Md BT" charset="0"/>
              </a:rPr>
              <a:pPr>
                <a:spcBef>
                  <a:spcPct val="0"/>
                </a:spcBef>
              </a:pPr>
              <a:t>11</a:t>
            </a:fld>
            <a:endParaRPr lang="en-US" altLang="en-US" smtClean="0">
              <a:solidFill>
                <a:srgbClr val="000000"/>
              </a:solidFill>
              <a:latin typeface="AmerType Md BT" charset="0"/>
            </a:endParaRPr>
          </a:p>
        </p:txBody>
      </p:sp>
      <p:sp>
        <p:nvSpPr>
          <p:cNvPr id="4229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97A5F99-2D3B-49B5-B59A-D9C9BC37C511}"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22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2291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EFDBF0-F2B4-45A4-A604-E9DA9AC475E2}" type="slidenum">
              <a:rPr lang="en-US" altLang="en-US" sz="1300">
                <a:solidFill>
                  <a:srgbClr val="000000"/>
                </a:solidFill>
                <a:latin typeface="Arial" pitchFamily="34" charset="0"/>
              </a:rPr>
              <a:pPr algn="r" eaLnBrk="1" hangingPunct="1">
                <a:spcBef>
                  <a:spcPct val="0"/>
                </a:spcBef>
              </a:pPr>
              <a:t>11</a:t>
            </a:fld>
            <a:endParaRPr lang="en-US" altLang="en-US" sz="1300">
              <a:solidFill>
                <a:srgbClr val="000000"/>
              </a:solidFill>
              <a:latin typeface="Arial" pitchFamily="34" charset="0"/>
            </a:endParaRPr>
          </a:p>
        </p:txBody>
      </p:sp>
      <p:sp>
        <p:nvSpPr>
          <p:cNvPr id="422918" name="Rectangle 2"/>
          <p:cNvSpPr>
            <a:spLocks noGrp="1" noRot="1" noChangeAspect="1" noChangeArrowheads="1" noTextEdit="1"/>
          </p:cNvSpPr>
          <p:nvPr>
            <p:ph type="sldImg"/>
          </p:nvPr>
        </p:nvSpPr>
        <p:spPr>
          <a:xfrm>
            <a:off x="957263" y="720725"/>
            <a:ext cx="5400675" cy="3600450"/>
          </a:xfrm>
          <a:ln/>
        </p:spPr>
      </p:sp>
      <p:sp>
        <p:nvSpPr>
          <p:cNvPr id="4229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8DCD4FD-A75D-4925-9594-EAB71C695DBD}" type="slidenum">
              <a:rPr lang="en-US" altLang="en-US" smtClean="0">
                <a:solidFill>
                  <a:srgbClr val="000000"/>
                </a:solidFill>
                <a:latin typeface="AmerType Md BT" charset="0"/>
              </a:rPr>
              <a:pPr>
                <a:spcBef>
                  <a:spcPct val="0"/>
                </a:spcBef>
              </a:pPr>
              <a:t>12</a:t>
            </a:fld>
            <a:endParaRPr lang="en-US" altLang="en-US" smtClean="0">
              <a:solidFill>
                <a:srgbClr val="000000"/>
              </a:solidFill>
              <a:latin typeface="AmerType Md BT" charset="0"/>
            </a:endParaRPr>
          </a:p>
        </p:txBody>
      </p:sp>
      <p:sp>
        <p:nvSpPr>
          <p:cNvPr id="4239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A0FCE74-9D54-4041-A87E-05921E721B88}"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239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2394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D4D03EA-17FE-4960-A679-384882AE6392}" type="slidenum">
              <a:rPr lang="en-US" altLang="en-US" sz="1300">
                <a:solidFill>
                  <a:srgbClr val="000000"/>
                </a:solidFill>
                <a:latin typeface="Arial" pitchFamily="34" charset="0"/>
              </a:rPr>
              <a:pPr algn="r" eaLnBrk="1" hangingPunct="1">
                <a:spcBef>
                  <a:spcPct val="0"/>
                </a:spcBef>
              </a:pPr>
              <a:t>12</a:t>
            </a:fld>
            <a:endParaRPr lang="en-US" altLang="en-US" sz="1300">
              <a:solidFill>
                <a:srgbClr val="000000"/>
              </a:solidFill>
              <a:latin typeface="Arial" pitchFamily="34" charset="0"/>
            </a:endParaRPr>
          </a:p>
        </p:txBody>
      </p:sp>
      <p:sp>
        <p:nvSpPr>
          <p:cNvPr id="423942" name="Rectangle 2"/>
          <p:cNvSpPr>
            <a:spLocks noGrp="1" noRot="1" noChangeAspect="1" noChangeArrowheads="1" noTextEdit="1"/>
          </p:cNvSpPr>
          <p:nvPr>
            <p:ph type="sldImg"/>
          </p:nvPr>
        </p:nvSpPr>
        <p:spPr>
          <a:xfrm>
            <a:off x="957263" y="720725"/>
            <a:ext cx="5400675" cy="3600450"/>
          </a:xfrm>
          <a:ln/>
        </p:spPr>
      </p:sp>
      <p:sp>
        <p:nvSpPr>
          <p:cNvPr id="4239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48" tIns="48775" rIns="97548" bIns="48775"/>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SB 1350 Pesticides in School &amp; Child Care Facilities</a:t>
            </a:r>
          </a:p>
        </p:txBody>
      </p:sp>
      <p:sp>
        <p:nvSpPr>
          <p:cNvPr id="424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48" tIns="48775" rIns="97548" bIns="48775"/>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Dawn H. Gouge dhgouge@ag.arizona.edu</a:t>
            </a:r>
          </a:p>
        </p:txBody>
      </p:sp>
      <p:sp>
        <p:nvSpPr>
          <p:cNvPr id="424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48" tIns="48775" rIns="97548" bIns="48775"/>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C93910E-B69B-4557-A8F3-A348E1DB3899}" type="slidenum">
              <a:rPr lang="en-US" altLang="en-US" smtClean="0">
                <a:solidFill>
                  <a:srgbClr val="000000"/>
                </a:solidFill>
                <a:latin typeface="AmerType Md BT" charset="0"/>
              </a:rPr>
              <a:pPr>
                <a:spcBef>
                  <a:spcPct val="0"/>
                </a:spcBef>
              </a:pPr>
              <a:t>14</a:t>
            </a:fld>
            <a:endParaRPr lang="en-US" altLang="en-US" smtClean="0">
              <a:solidFill>
                <a:srgbClr val="000000"/>
              </a:solidFill>
              <a:latin typeface="AmerType Md BT" charset="0"/>
            </a:endParaRPr>
          </a:p>
        </p:txBody>
      </p:sp>
      <p:sp>
        <p:nvSpPr>
          <p:cNvPr id="424965" name="Rectangle 2"/>
          <p:cNvSpPr>
            <a:spLocks noGrp="1" noRot="1" noChangeAspect="1" noChangeArrowheads="1" noTextEdit="1"/>
          </p:cNvSpPr>
          <p:nvPr>
            <p:ph type="sldImg"/>
          </p:nvPr>
        </p:nvSpPr>
        <p:spPr>
          <a:xfrm>
            <a:off x="971550" y="728663"/>
            <a:ext cx="5372100" cy="3582987"/>
          </a:xfrm>
          <a:ln/>
        </p:spPr>
      </p:sp>
      <p:sp>
        <p:nvSpPr>
          <p:cNvPr id="424966" name="Rectangle 3"/>
          <p:cNvSpPr>
            <a:spLocks noGrp="1" noChangeArrowheads="1"/>
          </p:cNvSpPr>
          <p:nvPr>
            <p:ph type="body" idx="1"/>
          </p:nvPr>
        </p:nvSpPr>
        <p:spPr>
          <a:xfrm>
            <a:off x="893763" y="447992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48" tIns="48775" rIns="97548" bIns="48775"/>
          <a:lstStyle/>
          <a:p>
            <a:r>
              <a:rPr lang="en-US" altLang="en-US" smtClean="0"/>
              <a:t>Mozzies </a:t>
            </a:r>
            <a:r>
              <a:rPr lang="en-US" altLang="en-US" smtClean="0">
                <a:hlinkClick r:id="rId3" action="ppaction://hlinkfile" tooltip="Vector (epidemiology)"/>
              </a:rPr>
              <a:t>vector</a:t>
            </a:r>
            <a:r>
              <a:rPr lang="en-US" altLang="en-US" smtClean="0"/>
              <a:t> disease-causing </a:t>
            </a:r>
            <a:r>
              <a:rPr lang="en-US" altLang="en-US" smtClean="0">
                <a:hlinkClick r:id="rId4" action="ppaction://hlinkfile" tooltip="Virus"/>
              </a:rPr>
              <a:t>viruses</a:t>
            </a:r>
            <a:r>
              <a:rPr lang="en-US" altLang="en-US" smtClean="0"/>
              <a:t> and </a:t>
            </a:r>
            <a:r>
              <a:rPr lang="en-US" altLang="en-US" smtClean="0">
                <a:hlinkClick r:id="rId5" action="ppaction://hlinkfile" tooltip="Parasite"/>
              </a:rPr>
              <a:t>parasites</a:t>
            </a:r>
            <a:r>
              <a:rPr lang="en-US" altLang="en-US" smtClean="0"/>
              <a:t>.</a:t>
            </a:r>
          </a:p>
          <a:p>
            <a:r>
              <a:rPr lang="en-US" altLang="en-US" smtClean="0"/>
              <a:t>Viral diseases </a:t>
            </a:r>
            <a:r>
              <a:rPr lang="en-US" altLang="en-US" smtClean="0">
                <a:hlinkClick r:id="rId6" action="ppaction://hlinkfile"/>
              </a:rPr>
              <a:t>yellow fever</a:t>
            </a:r>
            <a:r>
              <a:rPr lang="en-US" altLang="en-US" smtClean="0"/>
              <a:t>, </a:t>
            </a:r>
            <a:r>
              <a:rPr lang="en-US" altLang="en-US" smtClean="0">
                <a:hlinkClick r:id="rId7" action="ppaction://hlinkfile"/>
              </a:rPr>
              <a:t>dengue fever</a:t>
            </a:r>
            <a:r>
              <a:rPr lang="en-US" altLang="en-US" smtClean="0"/>
              <a:t> and </a:t>
            </a:r>
            <a:r>
              <a:rPr lang="en-US" altLang="en-US" smtClean="0">
                <a:hlinkClick r:id="rId8" action="ppaction://hlinkfile"/>
              </a:rPr>
              <a:t>Chikungunya</a:t>
            </a:r>
            <a:r>
              <a:rPr lang="en-US" altLang="en-US" smtClean="0"/>
              <a:t>, </a:t>
            </a:r>
            <a:r>
              <a:rPr lang="en-US" altLang="en-US" i="1" smtClean="0">
                <a:hlinkClick r:id="rId9" action="ppaction://hlinkfile"/>
              </a:rPr>
              <a:t>Aedes aegypti</a:t>
            </a:r>
            <a:endParaRPr lang="en-US" altLang="en-US" smtClean="0"/>
          </a:p>
          <a:p>
            <a:r>
              <a:rPr lang="en-US" altLang="en-US" smtClean="0">
                <a:hlinkClick r:id="rId10" action="ppaction://hlinkfile"/>
              </a:rPr>
              <a:t>malaria</a:t>
            </a:r>
            <a:r>
              <a:rPr lang="en-US" altLang="en-US" smtClean="0"/>
              <a:t>   </a:t>
            </a:r>
            <a:r>
              <a:rPr lang="en-US" altLang="en-US" i="1" smtClean="0">
                <a:hlinkClick r:id="rId11" action="ppaction://hlinkfile"/>
              </a:rPr>
              <a:t>Anopheles</a:t>
            </a:r>
            <a:r>
              <a:rPr lang="en-US" altLang="en-US" smtClean="0"/>
              <a:t>. </a:t>
            </a:r>
          </a:p>
          <a:p>
            <a:r>
              <a:rPr lang="en-US" altLang="en-US" smtClean="0"/>
              <a:t>Mosquitoes are estimated to transmit disease to more than 700 million people annually in Africa, South America, Central America, Mexico, Russia and much of Asia with millions of resulting deaths.  2 million people annually die of these diseases.</a:t>
            </a:r>
          </a:p>
          <a:p>
            <a:r>
              <a:rPr lang="en-US" altLang="en-US" smtClean="0"/>
              <a:t>Since most such diseases are carried by "elderly" females.</a:t>
            </a:r>
          </a:p>
          <a:p>
            <a:endParaRPr lang="en-US" altLang="en-US" smtClean="0"/>
          </a:p>
          <a:p>
            <a:r>
              <a:rPr lang="en-US" altLang="en-US" smtClean="0"/>
              <a:t>WNV About one in 150 people infected with WNV will develop severe illness severe symptoms can include high fever, headache, neck stiffness, stupor, disorientation, coma, tremors, convulsions, muscle weakness, vision loss, numbness and paralysis. These symptoms may last several weeks, and neurological effects may be permanent.</a:t>
            </a:r>
          </a:p>
          <a:p>
            <a:endParaRPr lang="en-US" altLang="en-US" smtClean="0"/>
          </a:p>
          <a:p>
            <a:r>
              <a:rPr lang="en-US" altLang="en-US" smtClean="0"/>
              <a:t>20 percent of the people who become infected have symptoms such as fever, headache, and body aches, nausea, vomiting, and sometimes swollen lymph glands or a skin rash on the chest, stomach and back. Symptoms can last for as short as a few days, though even healthy people have become sick for several weeks. </a:t>
            </a:r>
          </a:p>
          <a:p>
            <a:endParaRPr lang="en-US" altLang="en-US" smtClean="0"/>
          </a:p>
          <a:p>
            <a:r>
              <a:rPr lang="en-US" altLang="en-US" smtClean="0"/>
              <a:t>Approximately 80 percent of people (about 4 out of 5) who are infected with WNV will not show any symptoms at all. </a:t>
            </a:r>
          </a:p>
          <a:p>
            <a:r>
              <a:rPr lang="en-US" altLang="en-US" smtClean="0"/>
              <a:t>Culex</a:t>
            </a:r>
          </a:p>
          <a:p>
            <a:r>
              <a:rPr lang="en-US" altLang="en-US" smtClean="0"/>
              <a:t>2005 – 3000 deaths</a:t>
            </a:r>
          </a:p>
          <a:p>
            <a:r>
              <a:rPr lang="en-US" altLang="en-US" smtClean="0"/>
              <a:t>1010 - &lt;1000 deaths</a:t>
            </a:r>
          </a:p>
          <a:p>
            <a:endParaRPr lang="en-US" altLang="en-US" smtClean="0"/>
          </a:p>
          <a:p>
            <a:r>
              <a:rPr lang="en-US" altLang="en-US" smtClean="0"/>
              <a:t>Rats 10,000 bites per year in the US, most children less than 5 years old</a:t>
            </a:r>
          </a:p>
          <a:p>
            <a:r>
              <a:rPr lang="en-US" altLang="en-US" smtClean="0"/>
              <a:t>Streptobacillus moniliformis (</a:t>
            </a:r>
            <a:r>
              <a:rPr lang="en-US" altLang="en-US" i="1" smtClean="0"/>
              <a:t>rat</a:t>
            </a:r>
            <a:r>
              <a:rPr lang="en-US" altLang="en-US" smtClean="0"/>
              <a:t>-</a:t>
            </a:r>
            <a:r>
              <a:rPr lang="en-US" altLang="en-US" i="1" smtClean="0"/>
              <a:t>bite</a:t>
            </a:r>
            <a:r>
              <a:rPr lang="en-US" altLang="en-US" smtClean="0"/>
              <a:t> fever).  Hanta Virus, Lyme disease.</a:t>
            </a:r>
          </a:p>
          <a:p>
            <a:endParaRPr lang="en-US" altLang="en-US" smtClean="0"/>
          </a:p>
          <a:p>
            <a:r>
              <a:rPr lang="en-US" altLang="en-US" smtClean="0"/>
              <a:t>Histoplasmosis is a fungal disease, which grows in pigeon and bat droppings and soil.  Symptoms of histoplasmosis appear about 10 days after initial infection and include fatigue, fever, and chest pains. Most people, however, do not show any symptoms. Those with compromised immune systems such as cancer patients or people living with HIV/AIDS are generally more at risk of developing histoplasmosis. </a:t>
            </a:r>
          </a:p>
          <a:p>
            <a:endParaRPr lang="en-US" altLang="en-US" smtClean="0"/>
          </a:p>
          <a:p>
            <a:r>
              <a:rPr lang="en-US" altLang="en-US" smtClean="0"/>
              <a:t>Cryptococcosis is a fungal disease associated with pigeon and bat droppings and also grows in soils. Risk factor for infection is a compromised immune system.  According to the US Centers for Disease Control (CDC), nearly 85 percent of cryptococcosis patients are HIV-positive. </a:t>
            </a:r>
          </a:p>
          <a:p>
            <a:endParaRPr lang="en-US" altLang="en-US" b="1" smtClean="0"/>
          </a:p>
          <a:p>
            <a:r>
              <a:rPr lang="en-US" altLang="en-US" smtClean="0"/>
              <a:t>Psittacosis (or parrot fever) is a rare bacterial disease that mainly affects parrots and parrot-like birds such as cockatiels, and parakeets, but may also affect other birds, such as pigeons. When bird droppings dry and become airborne people may inhale them and get sick. 10 days after exposure, fatigue, fever, headache, rash, chills, and sometimes pneumonia.  70% of infected people had contact with infected pet birds. Those at greatest risk include bird owners, pet shop employees, veterinarians, and people with compromised immune systems.</a:t>
            </a:r>
          </a:p>
          <a:p>
            <a:endParaRPr lang="en-US" altLang="en-US" smtClean="0"/>
          </a:p>
          <a:p>
            <a:r>
              <a:rPr lang="en-US" altLang="en-US" smtClean="0"/>
              <a:t>Rabies is a dangerous, fatal disease, but only about 5 percent of bats submitted for testing are infected with the rabies virus. Every year, approximately 30 people are exposed to rabid animals in Arizona. People who have exposures must receive vaccine and anti-rabies serum treatment to prevent infection.  </a:t>
            </a:r>
          </a:p>
          <a:p>
            <a:endParaRPr lang="en-US" altLang="en-US" smtClean="0"/>
          </a:p>
          <a:p>
            <a:r>
              <a:rPr lang="en-US" altLang="en-US" smtClean="0"/>
              <a:t>The rabies virus is transmitted in the saliva of infected animals. People usually become infected with the virus by being bitten by an infected animal, but any contact with the saliva of an infected animal (alive or dead) can potentially lead to infection if the person has an opening in the skin or the saliva gets into their eyes, nose, or mouth.</a:t>
            </a:r>
          </a:p>
          <a:p>
            <a:r>
              <a:rPr lang="en-US" altLang="en-US" smtClean="0"/>
              <a:t>You cannot get rabies from the blood, urine, or feces of a rabid animal, or from just touching or petting an animal.</a:t>
            </a:r>
          </a:p>
          <a:p>
            <a:r>
              <a:rPr lang="en-US" altLang="en-US" smtClean="0"/>
              <a:t>The rabies virus attacks the nervous system (brain and spinal cord). The first symptoms of rabies are similar to a flu-like </a:t>
            </a:r>
            <a:br>
              <a:rPr lang="en-US" altLang="en-US" smtClean="0"/>
            </a:br>
            <a:r>
              <a:rPr lang="en-US" altLang="en-US" smtClean="0"/>
              <a:t>illness—fever, headache, and general discomfort. Within days, the disease can progress to symptoms such as anxiety, confusion, agitation, abnormal behavior, delirium, and hallucinations. Once symptoms appear, the disease is almost always fatal. Therefore, any person who has been bitten, scratched, or somehow exposed to the saliva of a potentially rabid animal should see a physician as soon as possible for postexposure treatment.</a:t>
            </a:r>
          </a:p>
          <a:p>
            <a:r>
              <a:rPr lang="en-US" altLang="en-US" b="1" smtClean="0"/>
              <a:t>How serious is rabies?</a:t>
            </a:r>
            <a:r>
              <a:rPr lang="en-US" altLang="en-US" smtClean="0"/>
              <a:t/>
            </a:r>
            <a:br>
              <a:rPr lang="en-US" altLang="en-US" smtClean="0"/>
            </a:br>
            <a:r>
              <a:rPr lang="en-US" altLang="en-US" smtClean="0"/>
              <a:t>Rabies is an extremely painful and deadly disease. As mentioned above, if prompt and appropriate post-exposure treatment is not received, the disease is fatal. Each year rabies kills more than 55,000 people around the world. Deaths from rabies are rare in the United States because of the wide availability of rabies vaccine and rabies immune globulin.</a:t>
            </a:r>
          </a:p>
          <a:p>
            <a:r>
              <a:rPr lang="en-US" altLang="en-US" smtClean="0"/>
              <a:t>After an average of 30 to 50 days (as short as 14 days or longer than a year) from exposure to a rabid animal, a person develops an illness that may include fever, sore throat, stiff muscles, headache, tiredness, restlessness, nausea, and itching or tingling at the site of the bite.  As the disease progresses, a person may become agitated, with periods of calm.  Fear of water caused by severe throat spasms when trying to drink may occur. Paralysis then starts in the legs and moves towards the head.  Most people die from cardiac arrest or respiratory failure within a short period after onset of illness.</a:t>
            </a:r>
          </a:p>
          <a:p>
            <a:r>
              <a:rPr lang="en-US" altLang="en-US" smtClean="0"/>
              <a:t>A typical vaccination series with the rabies immunoglobulin can cost anywhere from $2,000 to $7,000+ per person. </a:t>
            </a:r>
          </a:p>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CA4CA12-6D13-46C9-BDD0-89E4228FE84F}" type="slidenum">
              <a:rPr lang="en-US" altLang="en-US" smtClean="0">
                <a:solidFill>
                  <a:srgbClr val="000000"/>
                </a:solidFill>
                <a:latin typeface="AmerType Md BT" charset="0"/>
              </a:rPr>
              <a:pPr>
                <a:spcBef>
                  <a:spcPct val="0"/>
                </a:spcBef>
              </a:pPr>
              <a:t>15</a:t>
            </a:fld>
            <a:endParaRPr lang="en-US" altLang="en-US" smtClean="0">
              <a:solidFill>
                <a:srgbClr val="000000"/>
              </a:solidFill>
              <a:latin typeface="AmerType Md BT" charset="0"/>
            </a:endParaRPr>
          </a:p>
        </p:txBody>
      </p:sp>
      <p:sp>
        <p:nvSpPr>
          <p:cNvPr id="4259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C759CB9-94F8-413E-B40E-D8A32D7A3820}" type="datetime1">
              <a:rPr lang="en-US" altLang="en-US" smtClean="0">
                <a:solidFill>
                  <a:srgbClr val="000000"/>
                </a:solidFill>
                <a:latin typeface="AmerType Md BT" charset="0"/>
              </a:rPr>
              <a:pPr>
                <a:spcBef>
                  <a:spcPct val="0"/>
                </a:spcBef>
              </a:pPr>
              <a:t>7/13/2014</a:t>
            </a:fld>
            <a:endParaRPr lang="en-US" altLang="en-US" smtClean="0">
              <a:solidFill>
                <a:srgbClr val="000000"/>
              </a:solidFill>
              <a:latin typeface="AmerType Md BT" charset="0"/>
            </a:endParaRPr>
          </a:p>
        </p:txBody>
      </p:sp>
      <p:sp>
        <p:nvSpPr>
          <p:cNvPr id="4259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itchFamily="18" charset="0"/>
              </a:defRPr>
            </a:lvl1pPr>
            <a:lvl2pPr marL="742950" indent="-285750" defTabSz="966788" eaLnBrk="0" hangingPunct="0">
              <a:spcBef>
                <a:spcPct val="30000"/>
              </a:spcBef>
              <a:defRPr sz="1200">
                <a:solidFill>
                  <a:schemeClr val="tx1"/>
                </a:solidFill>
                <a:latin typeface="Times New Roman" pitchFamily="18" charset="0"/>
              </a:defRPr>
            </a:lvl2pPr>
            <a:lvl3pPr marL="1143000" indent="-228600" defTabSz="966788" eaLnBrk="0" hangingPunct="0">
              <a:spcBef>
                <a:spcPct val="30000"/>
              </a:spcBef>
              <a:defRPr sz="1200">
                <a:solidFill>
                  <a:schemeClr val="tx1"/>
                </a:solidFill>
                <a:latin typeface="Times New Roman" pitchFamily="18" charset="0"/>
              </a:defRPr>
            </a:lvl3pPr>
            <a:lvl4pPr marL="1600200" indent="-228600" defTabSz="966788" eaLnBrk="0" hangingPunct="0">
              <a:spcBef>
                <a:spcPct val="30000"/>
              </a:spcBef>
              <a:defRPr sz="1200">
                <a:solidFill>
                  <a:schemeClr val="tx1"/>
                </a:solidFill>
                <a:latin typeface="Times New Roman" pitchFamily="18" charset="0"/>
              </a:defRPr>
            </a:lvl4pPr>
            <a:lvl5pPr marL="2057400" indent="-228600"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solidFill>
                  <a:srgbClr val="000000"/>
                </a:solidFill>
                <a:latin typeface="AmerType Md BT" charset="0"/>
              </a:rPr>
              <a:t>D. H. Gouge, U of A, Dec 2002</a:t>
            </a:r>
          </a:p>
        </p:txBody>
      </p:sp>
      <p:sp>
        <p:nvSpPr>
          <p:cNvPr id="42598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8B259B5-E09B-4793-967E-BA73901E0A89}" type="slidenum">
              <a:rPr lang="en-US" altLang="en-US" sz="1300">
                <a:solidFill>
                  <a:srgbClr val="000000"/>
                </a:solidFill>
                <a:latin typeface="Arial" pitchFamily="34" charset="0"/>
              </a:rPr>
              <a:pPr algn="r" eaLnBrk="1" hangingPunct="1">
                <a:spcBef>
                  <a:spcPct val="0"/>
                </a:spcBef>
              </a:pPr>
              <a:t>15</a:t>
            </a:fld>
            <a:endParaRPr lang="en-US" altLang="en-US" sz="1300">
              <a:solidFill>
                <a:srgbClr val="000000"/>
              </a:solidFill>
              <a:latin typeface="Arial" pitchFamily="34" charset="0"/>
            </a:endParaRPr>
          </a:p>
        </p:txBody>
      </p:sp>
      <p:sp>
        <p:nvSpPr>
          <p:cNvPr id="425990" name="Rectangle 2"/>
          <p:cNvSpPr>
            <a:spLocks noGrp="1" noRot="1" noChangeAspect="1" noChangeArrowheads="1" noTextEdit="1"/>
          </p:cNvSpPr>
          <p:nvPr>
            <p:ph type="sldImg"/>
          </p:nvPr>
        </p:nvSpPr>
        <p:spPr>
          <a:xfrm>
            <a:off x="957263" y="720725"/>
            <a:ext cx="5400675" cy="3600450"/>
          </a:xfrm>
          <a:ln/>
        </p:spPr>
      </p:sp>
      <p:sp>
        <p:nvSpPr>
          <p:cNvPr id="4259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a:p>
            <a:pPr eaLnBrk="1" hangingPunct="1">
              <a:spcBef>
                <a:spcPct val="0"/>
              </a:spcBef>
            </a:pPr>
            <a:r>
              <a:rPr lang="en-US" altLang="en-US"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938" y="20638"/>
            <a:ext cx="10288588" cy="6858000"/>
            <a:chOff x="0" y="0"/>
            <a:chExt cx="5760" cy="4320"/>
          </a:xfrm>
        </p:grpSpPr>
        <p:sp>
          <p:nvSpPr>
            <p:cNvPr id="5"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US"/>
            </a:p>
          </p:txBody>
        </p:sp>
      </p:grpSp>
      <p:grpSp>
        <p:nvGrpSpPr>
          <p:cNvPr id="7" name="Group 29"/>
          <p:cNvGrpSpPr>
            <a:grpSpLocks/>
          </p:cNvGrpSpPr>
          <p:nvPr/>
        </p:nvGrpSpPr>
        <p:grpSpPr bwMode="auto">
          <a:xfrm>
            <a:off x="-1588" y="6034088"/>
            <a:ext cx="8826501" cy="850900"/>
            <a:chOff x="0" y="3792"/>
            <a:chExt cx="4942" cy="536"/>
          </a:xfrm>
        </p:grpSpPr>
        <p:sp>
          <p:nvSpPr>
            <p:cNvPr id="8"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US"/>
            </a:p>
          </p:txBody>
        </p:sp>
        <p:grpSp>
          <p:nvGrpSpPr>
            <p:cNvPr id="9" name="Group 31"/>
            <p:cNvGrpSpPr>
              <a:grpSpLocks/>
            </p:cNvGrpSpPr>
            <p:nvPr userDrawn="1"/>
          </p:nvGrpSpPr>
          <p:grpSpPr bwMode="auto">
            <a:xfrm>
              <a:off x="2486" y="3792"/>
              <a:ext cx="2456" cy="536"/>
              <a:chOff x="2486" y="3792"/>
              <a:chExt cx="2456" cy="536"/>
            </a:xfrm>
          </p:grpSpPr>
          <p:sp>
            <p:nvSpPr>
              <p:cNvPr id="11"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US"/>
            </a:p>
          </p:txBody>
        </p:sp>
      </p:grpSp>
      <p:grpSp>
        <p:nvGrpSpPr>
          <p:cNvPr id="16" name="Group 38"/>
          <p:cNvGrpSpPr>
            <a:grpSpLocks/>
          </p:cNvGrpSpPr>
          <p:nvPr/>
        </p:nvGrpSpPr>
        <p:grpSpPr bwMode="auto">
          <a:xfrm>
            <a:off x="704850" y="6021388"/>
            <a:ext cx="6396038" cy="849312"/>
            <a:chOff x="395" y="3793"/>
            <a:chExt cx="3581" cy="535"/>
          </a:xfrm>
        </p:grpSpPr>
        <p:sp>
          <p:nvSpPr>
            <p:cNvPr id="17" name="Freeform 39"/>
            <p:cNvSpPr>
              <a:spLocks/>
            </p:cNvSpPr>
            <p:nvPr userDrawn="1"/>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40"/>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41"/>
            <p:cNvSpPr>
              <a:spLocks/>
            </p:cNvSpPr>
            <p:nvPr userDrawn="1"/>
          </p:nvSpPr>
          <p:spPr bwMode="auto">
            <a:xfrm>
              <a:off x="1830" y="3823"/>
              <a:ext cx="68" cy="61"/>
            </a:xfrm>
            <a:custGeom>
              <a:avLst/>
              <a:gdLst>
                <a:gd name="T0" fmla="*/ 0 w 71"/>
                <a:gd name="T1" fmla="*/ 18 h 60"/>
                <a:gd name="T2" fmla="*/ 6 w 71"/>
                <a:gd name="T3" fmla="*/ 18 h 60"/>
                <a:gd name="T4" fmla="*/ 11 w 71"/>
                <a:gd name="T5" fmla="*/ 12 h 60"/>
                <a:gd name="T6" fmla="*/ 6 w 71"/>
                <a:gd name="T7" fmla="*/ 6 h 60"/>
                <a:gd name="T8" fmla="*/ 0 w 71"/>
                <a:gd name="T9" fmla="*/ 0 h 60"/>
                <a:gd name="T10" fmla="*/ 26 w 71"/>
                <a:gd name="T11" fmla="*/ 18 h 60"/>
                <a:gd name="T12" fmla="*/ 47 w 71"/>
                <a:gd name="T13" fmla="*/ 18 h 60"/>
                <a:gd name="T14" fmla="*/ 53 w 71"/>
                <a:gd name="T15" fmla="*/ 33 h 60"/>
                <a:gd name="T16" fmla="*/ 57 w 71"/>
                <a:gd name="T17" fmla="*/ 45 h 60"/>
                <a:gd name="T18" fmla="*/ 62 w 71"/>
                <a:gd name="T19" fmla="*/ 57 h 60"/>
                <a:gd name="T20" fmla="*/ 62 w 71"/>
                <a:gd name="T21" fmla="*/ 63 h 60"/>
                <a:gd name="T22" fmla="*/ 53 w 71"/>
                <a:gd name="T23" fmla="*/ 57 h 60"/>
                <a:gd name="T24" fmla="*/ 41 w 71"/>
                <a:gd name="T25" fmla="*/ 45 h 60"/>
                <a:gd name="T26" fmla="*/ 20 w 71"/>
                <a:gd name="T27" fmla="*/ 33 h 60"/>
                <a:gd name="T28" fmla="*/ 20 w 71"/>
                <a:gd name="T29" fmla="*/ 39 h 60"/>
                <a:gd name="T30" fmla="*/ 15 w 71"/>
                <a:gd name="T31" fmla="*/ 45 h 60"/>
                <a:gd name="T32" fmla="*/ 11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2"/>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3"/>
            <p:cNvSpPr>
              <a:spLocks/>
            </p:cNvSpPr>
            <p:nvPr userDrawn="1"/>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44"/>
            <p:cNvSpPr>
              <a:spLocks/>
            </p:cNvSpPr>
            <p:nvPr userDrawn="1"/>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9526" name="Rectangle 22"/>
          <p:cNvSpPr>
            <a:spLocks noGrp="1" noChangeArrowheads="1"/>
          </p:cNvSpPr>
          <p:nvPr>
            <p:ph type="ctrTitle" sz="quarter"/>
          </p:nvPr>
        </p:nvSpPr>
        <p:spPr>
          <a:xfrm>
            <a:off x="514350" y="1447938"/>
            <a:ext cx="9258300" cy="1736725"/>
          </a:xfrm>
        </p:spPr>
        <p:txBody>
          <a:bodyPr/>
          <a:lstStyle>
            <a:lvl1pPr>
              <a:defRPr sz="5400"/>
            </a:lvl1pPr>
          </a:lstStyle>
          <a:p>
            <a:r>
              <a:rPr lang="en-US"/>
              <a:t>Click to edit Master title style</a:t>
            </a:r>
          </a:p>
        </p:txBody>
      </p:sp>
      <p:sp>
        <p:nvSpPr>
          <p:cNvPr id="149527" name="Rectangle 23"/>
          <p:cNvSpPr>
            <a:spLocks noGrp="1" noChangeArrowheads="1"/>
          </p:cNvSpPr>
          <p:nvPr>
            <p:ph type="subTitle" sz="quarter" idx="1"/>
          </p:nvPr>
        </p:nvSpPr>
        <p:spPr>
          <a:xfrm>
            <a:off x="1543050" y="3429000"/>
            <a:ext cx="72009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3" name="Rectangle 24"/>
          <p:cNvSpPr>
            <a:spLocks noGrp="1" noChangeArrowheads="1"/>
          </p:cNvSpPr>
          <p:nvPr>
            <p:ph type="dt"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72528612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AC3A4A1F-D344-451D-A3D1-D2A519251672}" type="slidenum">
              <a:rPr lang="en-US"/>
              <a:pPr>
                <a:defRPr/>
              </a:pPr>
              <a:t>‹#›</a:t>
            </a:fld>
            <a:endParaRPr lang="en-US"/>
          </a:p>
        </p:txBody>
      </p:sp>
    </p:spTree>
    <p:extLst>
      <p:ext uri="{BB962C8B-B14F-4D97-AF65-F5344CB8AC3E}">
        <p14:creationId xmlns:p14="http://schemas.microsoft.com/office/powerpoint/2010/main" val="2640616184"/>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717"/>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B24EB18A-A19D-40D5-83AC-BD25028F330B}"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7E920F13-8C39-4017-8EE7-FE2928289D97}" type="slidenum">
              <a:rPr lang="en-US"/>
              <a:pPr>
                <a:defRPr/>
              </a:pPr>
              <a:t>‹#›</a:t>
            </a:fld>
            <a:endParaRPr lang="en-US" dirty="0"/>
          </a:p>
        </p:txBody>
      </p:sp>
    </p:spTree>
    <p:extLst>
      <p:ext uri="{BB962C8B-B14F-4D97-AF65-F5344CB8AC3E}">
        <p14:creationId xmlns:p14="http://schemas.microsoft.com/office/powerpoint/2010/main" val="324847589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BF42C5F7-B445-4D91-ADB8-3147801DF6F4}"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B89CBCBD-2119-48F1-A9A9-E9357D00B1EC}" type="slidenum">
              <a:rPr lang="en-US"/>
              <a:pPr>
                <a:defRPr/>
              </a:pPr>
              <a:t>‹#›</a:t>
            </a:fld>
            <a:endParaRPr lang="en-US" dirty="0"/>
          </a:p>
        </p:txBody>
      </p:sp>
    </p:spTree>
    <p:extLst>
      <p:ext uri="{BB962C8B-B14F-4D97-AF65-F5344CB8AC3E}">
        <p14:creationId xmlns:p14="http://schemas.microsoft.com/office/powerpoint/2010/main" val="409003482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89"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A0A8C1B7-8A0B-4F9E-9B5E-57DB996D26D9}"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FAC95D69-8896-4C29-879D-2FAA2DBFCB61}" type="slidenum">
              <a:rPr lang="en-US"/>
              <a:pPr>
                <a:defRPr/>
              </a:pPr>
              <a:t>‹#›</a:t>
            </a:fld>
            <a:endParaRPr lang="en-US" dirty="0"/>
          </a:p>
        </p:txBody>
      </p:sp>
    </p:spTree>
    <p:extLst>
      <p:ext uri="{BB962C8B-B14F-4D97-AF65-F5344CB8AC3E}">
        <p14:creationId xmlns:p14="http://schemas.microsoft.com/office/powerpoint/2010/main" val="132617024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1A888889-1878-44E8-AFF0-A90DA56E19ED}"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92C17B0D-557F-45A3-8511-A4441DD1BCE5}" type="slidenum">
              <a:rPr lang="en-US"/>
              <a:pPr>
                <a:defRPr/>
              </a:pPr>
              <a:t>‹#›</a:t>
            </a:fld>
            <a:endParaRPr lang="en-US" dirty="0"/>
          </a:p>
        </p:txBody>
      </p:sp>
    </p:spTree>
    <p:extLst>
      <p:ext uri="{BB962C8B-B14F-4D97-AF65-F5344CB8AC3E}">
        <p14:creationId xmlns:p14="http://schemas.microsoft.com/office/powerpoint/2010/main" val="46274854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6F6D73B3-1E8D-450E-AAFC-D2B4A864652E}"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1E0E270D-CFF7-4B9F-80DD-C541EA25BBCB}" type="slidenum">
              <a:rPr lang="en-US"/>
              <a:pPr>
                <a:defRPr/>
              </a:pPr>
              <a:t>‹#›</a:t>
            </a:fld>
            <a:endParaRPr lang="en-US" dirty="0"/>
          </a:p>
        </p:txBody>
      </p:sp>
    </p:spTree>
    <p:extLst>
      <p:ext uri="{BB962C8B-B14F-4D97-AF65-F5344CB8AC3E}">
        <p14:creationId xmlns:p14="http://schemas.microsoft.com/office/powerpoint/2010/main" val="72597751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7C0BC223-407E-4CAD-8A42-B9FE2E6257CD}"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BDCD3685-0DC4-4BAD-A8F3-1FD9042FFED8}" type="slidenum">
              <a:rPr lang="en-US"/>
              <a:pPr>
                <a:defRPr/>
              </a:pPr>
              <a:t>‹#›</a:t>
            </a:fld>
            <a:endParaRPr lang="en-US" dirty="0"/>
          </a:p>
        </p:txBody>
      </p:sp>
    </p:spTree>
    <p:extLst>
      <p:ext uri="{BB962C8B-B14F-4D97-AF65-F5344CB8AC3E}">
        <p14:creationId xmlns:p14="http://schemas.microsoft.com/office/powerpoint/2010/main" val="251806376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E9393E88-C2E5-4F5B-9865-B3DEDE47B679}"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38D07248-71C2-43D1-AB50-67E98563A014}" type="slidenum">
              <a:rPr lang="en-US"/>
              <a:pPr>
                <a:defRPr/>
              </a:pPr>
              <a:t>‹#›</a:t>
            </a:fld>
            <a:endParaRPr lang="en-US" dirty="0"/>
          </a:p>
        </p:txBody>
      </p:sp>
    </p:spTree>
    <p:extLst>
      <p:ext uri="{BB962C8B-B14F-4D97-AF65-F5344CB8AC3E}">
        <p14:creationId xmlns:p14="http://schemas.microsoft.com/office/powerpoint/2010/main" val="73356334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30"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5FBBDC17-BD6E-46D7-8515-8AA79B8B373C}"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5D19A199-7685-4719-8D78-66FB1E49B8F9}" type="slidenum">
              <a:rPr lang="en-US"/>
              <a:pPr>
                <a:defRPr/>
              </a:pPr>
              <a:t>‹#›</a:t>
            </a:fld>
            <a:endParaRPr lang="en-US" dirty="0"/>
          </a:p>
        </p:txBody>
      </p:sp>
    </p:spTree>
    <p:extLst>
      <p:ext uri="{BB962C8B-B14F-4D97-AF65-F5344CB8AC3E}">
        <p14:creationId xmlns:p14="http://schemas.microsoft.com/office/powerpoint/2010/main" val="214053142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11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11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11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11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AA5D03AF-5A31-4A15-B83B-04DFA895A09F}"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AAC7D004-5475-4F4D-844B-5EC906A7129E}" type="slidenum">
              <a:rPr lang="en-US"/>
              <a:pPr>
                <a:defRPr/>
              </a:pPr>
              <a:t>‹#›</a:t>
            </a:fld>
            <a:endParaRPr lang="en-US" dirty="0"/>
          </a:p>
        </p:txBody>
      </p:sp>
    </p:spTree>
    <p:extLst>
      <p:ext uri="{BB962C8B-B14F-4D97-AF65-F5344CB8AC3E}">
        <p14:creationId xmlns:p14="http://schemas.microsoft.com/office/powerpoint/2010/main" val="305570341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D8AB134D-C767-44FE-BF60-ACCFD3DF9BCE}"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85A0A4B6-FF52-4686-BC1D-A291DEEC49BF}" type="slidenum">
              <a:rPr lang="en-US"/>
              <a:pPr>
                <a:defRPr/>
              </a:pPr>
              <a:t>‹#›</a:t>
            </a:fld>
            <a:endParaRPr lang="en-US" dirty="0"/>
          </a:p>
        </p:txBody>
      </p:sp>
    </p:spTree>
    <p:extLst>
      <p:ext uri="{BB962C8B-B14F-4D97-AF65-F5344CB8AC3E}">
        <p14:creationId xmlns:p14="http://schemas.microsoft.com/office/powerpoint/2010/main" val="20861882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28600"/>
            <a:ext cx="2314575"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428" y="228600"/>
            <a:ext cx="6791325"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5CE6A5C6-CC8E-41CD-89FF-A41C3DC7249C}" type="slidenum">
              <a:rPr lang="en-US"/>
              <a:pPr>
                <a:defRPr/>
              </a:pPr>
              <a:t>‹#›</a:t>
            </a:fld>
            <a:endParaRPr lang="en-US"/>
          </a:p>
        </p:txBody>
      </p:sp>
    </p:spTree>
    <p:extLst>
      <p:ext uri="{BB962C8B-B14F-4D97-AF65-F5344CB8AC3E}">
        <p14:creationId xmlns:p14="http://schemas.microsoft.com/office/powerpoint/2010/main" val="1191733857"/>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76758717-B4A5-4925-A6AC-D3B22EBE01F0}"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D6F895DD-6113-486C-8197-56BC2296690A}" type="slidenum">
              <a:rPr lang="en-US"/>
              <a:pPr>
                <a:defRPr/>
              </a:pPr>
              <a:t>‹#›</a:t>
            </a:fld>
            <a:endParaRPr lang="en-US" dirty="0"/>
          </a:p>
        </p:txBody>
      </p:sp>
    </p:spTree>
    <p:extLst>
      <p:ext uri="{BB962C8B-B14F-4D97-AF65-F5344CB8AC3E}">
        <p14:creationId xmlns:p14="http://schemas.microsoft.com/office/powerpoint/2010/main" val="397119388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05492092-15AD-425D-BF0C-2F277972DA2F}"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FDDE60B4-8587-4054-B1AA-C0FD03E47871}" type="slidenum">
              <a:rPr lang="en-US"/>
              <a:pPr>
                <a:defRPr/>
              </a:pPr>
              <a:t>‹#›</a:t>
            </a:fld>
            <a:endParaRPr lang="en-US" dirty="0"/>
          </a:p>
        </p:txBody>
      </p:sp>
    </p:spTree>
    <p:extLst>
      <p:ext uri="{BB962C8B-B14F-4D97-AF65-F5344CB8AC3E}">
        <p14:creationId xmlns:p14="http://schemas.microsoft.com/office/powerpoint/2010/main" val="295590517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B0EC2173-FB26-4C93-8F9B-8C5F8EDD47EF}"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E1727154-1546-4ED1-AE4D-78AA1568B44C}" type="slidenum">
              <a:rPr lang="en-US"/>
              <a:pPr>
                <a:defRPr/>
              </a:pPr>
              <a:t>‹#›</a:t>
            </a:fld>
            <a:endParaRPr lang="en-US" dirty="0"/>
          </a:p>
        </p:txBody>
      </p:sp>
    </p:spTree>
    <p:extLst>
      <p:ext uri="{BB962C8B-B14F-4D97-AF65-F5344CB8AC3E}">
        <p14:creationId xmlns:p14="http://schemas.microsoft.com/office/powerpoint/2010/main" val="52272819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48"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41"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97A4E1BD-8671-4F2C-BA6F-599C280EA9AF}"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EBF2B9E8-B229-44DD-8047-834576E61D6E}" type="slidenum">
              <a:rPr lang="en-US"/>
              <a:pPr>
                <a:defRPr/>
              </a:pPr>
              <a:t>‹#›</a:t>
            </a:fld>
            <a:endParaRPr lang="en-US" dirty="0"/>
          </a:p>
        </p:txBody>
      </p:sp>
    </p:spTree>
    <p:extLst>
      <p:ext uri="{BB962C8B-B14F-4D97-AF65-F5344CB8AC3E}">
        <p14:creationId xmlns:p14="http://schemas.microsoft.com/office/powerpoint/2010/main" val="278750886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31B55BF7-AE78-49CD-8EE4-ECD54142F67F}"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687713E3-CD73-45C4-A089-ABD0389D59CC}" type="slidenum">
              <a:rPr lang="en-US"/>
              <a:pPr>
                <a:defRPr/>
              </a:pPr>
              <a:t>‹#›</a:t>
            </a:fld>
            <a:endParaRPr lang="en-US" dirty="0"/>
          </a:p>
        </p:txBody>
      </p:sp>
    </p:spTree>
    <p:extLst>
      <p:ext uri="{BB962C8B-B14F-4D97-AF65-F5344CB8AC3E}">
        <p14:creationId xmlns:p14="http://schemas.microsoft.com/office/powerpoint/2010/main" val="129843279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F122E2A9-89C8-4E94-8257-A9A977F05B12}"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06BF619C-4E18-4A46-A8BE-CDAEDEE84DD0}" type="slidenum">
              <a:rPr lang="en-US"/>
              <a:pPr>
                <a:defRPr/>
              </a:pPr>
              <a:t>‹#›</a:t>
            </a:fld>
            <a:endParaRPr lang="en-US" dirty="0"/>
          </a:p>
        </p:txBody>
      </p:sp>
    </p:spTree>
    <p:extLst>
      <p:ext uri="{BB962C8B-B14F-4D97-AF65-F5344CB8AC3E}">
        <p14:creationId xmlns:p14="http://schemas.microsoft.com/office/powerpoint/2010/main" val="16201124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956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208002031"/>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A4C84E63-A096-42C6-B18E-F71ED106FAB7}" type="slidenum">
              <a:rPr lang="en-US"/>
              <a:pPr>
                <a:defRPr/>
              </a:pPr>
              <a:t>‹#›</a:t>
            </a:fld>
            <a:endParaRPr lang="en-US"/>
          </a:p>
        </p:txBody>
      </p:sp>
    </p:spTree>
    <p:extLst>
      <p:ext uri="{BB962C8B-B14F-4D97-AF65-F5344CB8AC3E}">
        <p14:creationId xmlns:p14="http://schemas.microsoft.com/office/powerpoint/2010/main" val="1984017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71825" y="6096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71825" y="1981200"/>
            <a:ext cx="33432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86550" y="19812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86550" y="41148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100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8625" y="457200"/>
            <a:ext cx="9447213"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latin typeface="Times New Roman" pitchFamily="18" charset="0"/>
              </a:endParaRPr>
            </a:p>
          </p:txBody>
        </p:sp>
        <p:sp>
          <p:nvSpPr>
            <p:cNvPr id="6" name="Rectangle 4"/>
            <p:cNvSpPr>
              <a:spLocks noChangeArrowheads="1"/>
            </p:cNvSpPr>
            <p:nvPr/>
          </p:nvSpPr>
          <p:spPr bwMode="auto">
            <a:xfrm>
              <a:off x="285" y="336"/>
              <a:ext cx="5182"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9750" name="Rectangle 6"/>
          <p:cNvSpPr>
            <a:spLocks noGrp="1" noChangeArrowheads="1"/>
          </p:cNvSpPr>
          <p:nvPr>
            <p:ph type="ctrTitle"/>
          </p:nvPr>
        </p:nvSpPr>
        <p:spPr>
          <a:xfrm>
            <a:off x="1371600" y="838200"/>
            <a:ext cx="7629525" cy="2559050"/>
          </a:xfrm>
        </p:spPr>
        <p:txBody>
          <a:bodyPr anchorCtr="1"/>
          <a:lstStyle>
            <a:lvl1pPr algn="ctr">
              <a:defRPr sz="6200"/>
            </a:lvl1pPr>
          </a:lstStyle>
          <a:p>
            <a:r>
              <a:rPr lang="en-US"/>
              <a:t>Click to edit Master title style</a:t>
            </a:r>
          </a:p>
        </p:txBody>
      </p:sp>
      <p:sp>
        <p:nvSpPr>
          <p:cNvPr id="159751" name="Rectangle 7"/>
          <p:cNvSpPr>
            <a:spLocks noGrp="1" noChangeArrowheads="1"/>
          </p:cNvSpPr>
          <p:nvPr>
            <p:ph type="subTitle" idx="1"/>
          </p:nvPr>
        </p:nvSpPr>
        <p:spPr>
          <a:xfrm>
            <a:off x="1543050" y="3733800"/>
            <a:ext cx="72009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603250" y="6248400"/>
            <a:ext cx="2311400" cy="457200"/>
          </a:xfrm>
        </p:spPr>
        <p:txBody>
          <a:bodyPr/>
          <a:lstStyle>
            <a:lvl1pPr>
              <a:defRPr/>
            </a:lvl1pPr>
          </a:lstStyle>
          <a:p>
            <a:pPr>
              <a:defRPr/>
            </a:pPr>
            <a:endParaRPr lang="en-US"/>
          </a:p>
        </p:txBody>
      </p:sp>
    </p:spTree>
    <p:extLst>
      <p:ext uri="{BB962C8B-B14F-4D97-AF65-F5344CB8AC3E}">
        <p14:creationId xmlns:p14="http://schemas.microsoft.com/office/powerpoint/2010/main" val="1227253458"/>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3CAF995C-41DC-4664-B059-CD9040221CFE}"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8794F840-23C6-4E54-9C40-A9C298136246}"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128331002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2AF8EE9F-C77D-4968-ABF9-61BA908A4833}"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00FC9B14-D01F-4574-9372-D760BB03BDA8}" type="slidenum">
              <a:rPr lang="en-US"/>
              <a:pPr>
                <a:defRPr/>
              </a:pPr>
              <a:t>‹#›</a:t>
            </a:fld>
            <a:endParaRPr lang="en-US" dirty="0"/>
          </a:p>
        </p:txBody>
      </p:sp>
    </p:spTree>
    <p:extLst>
      <p:ext uri="{BB962C8B-B14F-4D97-AF65-F5344CB8AC3E}">
        <p14:creationId xmlns:p14="http://schemas.microsoft.com/office/powerpoint/2010/main" val="17281661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61"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628A5950-7BED-41F4-82A9-1A41AF8BA842}"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DCB3A476-D8D9-498B-AA4D-C97BB9CB26A0}" type="slidenum">
              <a:rPr lang="en-US"/>
              <a:pPr>
                <a:defRPr/>
              </a:pPr>
              <a:t>‹#›</a:t>
            </a:fld>
            <a:endParaRPr lang="en-US" dirty="0"/>
          </a:p>
        </p:txBody>
      </p:sp>
    </p:spTree>
    <p:extLst>
      <p:ext uri="{BB962C8B-B14F-4D97-AF65-F5344CB8AC3E}">
        <p14:creationId xmlns:p14="http://schemas.microsoft.com/office/powerpoint/2010/main" val="175298325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383257732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355DB61F-4103-4FA5-BB4F-EAD2BE2C914D}"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379C9BAB-946D-4290-B6D7-395A765D31CD}" type="slidenum">
              <a:rPr lang="en-US"/>
              <a:pPr>
                <a:defRPr/>
              </a:pPr>
              <a:t>‹#›</a:t>
            </a:fld>
            <a:endParaRPr lang="en-US" dirty="0"/>
          </a:p>
        </p:txBody>
      </p:sp>
    </p:spTree>
    <p:extLst>
      <p:ext uri="{BB962C8B-B14F-4D97-AF65-F5344CB8AC3E}">
        <p14:creationId xmlns:p14="http://schemas.microsoft.com/office/powerpoint/2010/main" val="155567344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713"/>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5670AFD3-4A9E-482E-A202-1F4C5B168AF3}"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2090518F-CEFF-4078-9AF2-887C5B34F83F}" type="slidenum">
              <a:rPr lang="en-US"/>
              <a:pPr>
                <a:defRPr/>
              </a:pPr>
              <a:t>‹#›</a:t>
            </a:fld>
            <a:endParaRPr lang="en-US" dirty="0"/>
          </a:p>
        </p:txBody>
      </p:sp>
    </p:spTree>
    <p:extLst>
      <p:ext uri="{BB962C8B-B14F-4D97-AF65-F5344CB8AC3E}">
        <p14:creationId xmlns:p14="http://schemas.microsoft.com/office/powerpoint/2010/main" val="215645851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B529A0AB-C793-45DC-84CA-9CDD995D7098}"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1D1C8B7C-1B4D-4177-9090-17142842711E}" type="slidenum">
              <a:rPr lang="en-US"/>
              <a:pPr>
                <a:defRPr/>
              </a:pPr>
              <a:t>‹#›</a:t>
            </a:fld>
            <a:endParaRPr lang="en-US" dirty="0"/>
          </a:p>
        </p:txBody>
      </p:sp>
    </p:spTree>
    <p:extLst>
      <p:ext uri="{BB962C8B-B14F-4D97-AF65-F5344CB8AC3E}">
        <p14:creationId xmlns:p14="http://schemas.microsoft.com/office/powerpoint/2010/main" val="378086404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87"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7804A398-0219-4A90-A258-59E1F2A4E93E}"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D14A75EA-D834-4F22-8E1E-40EF96850DA1}" type="slidenum">
              <a:rPr lang="en-US"/>
              <a:pPr>
                <a:defRPr/>
              </a:pPr>
              <a:t>‹#›</a:t>
            </a:fld>
            <a:endParaRPr lang="en-US" dirty="0"/>
          </a:p>
        </p:txBody>
      </p:sp>
    </p:spTree>
    <p:extLst>
      <p:ext uri="{BB962C8B-B14F-4D97-AF65-F5344CB8AC3E}">
        <p14:creationId xmlns:p14="http://schemas.microsoft.com/office/powerpoint/2010/main" val="85653656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FF9AF229-DEB4-470B-B142-8F1E655EC0D0}"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B1579436-3994-4393-9C7D-4881180A31BF}" type="slidenum">
              <a:rPr lang="en-US"/>
              <a:pPr>
                <a:defRPr/>
              </a:pPr>
              <a:t>‹#›</a:t>
            </a:fld>
            <a:endParaRPr lang="en-US" dirty="0"/>
          </a:p>
        </p:txBody>
      </p:sp>
    </p:spTree>
    <p:extLst>
      <p:ext uri="{BB962C8B-B14F-4D97-AF65-F5344CB8AC3E}">
        <p14:creationId xmlns:p14="http://schemas.microsoft.com/office/powerpoint/2010/main" val="46450020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64AB6C6C-4895-4337-8D1A-401BDD00E71E}"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537C9E95-F528-4B6F-8073-8F1AF75AA903}" type="slidenum">
              <a:rPr lang="en-US"/>
              <a:pPr>
                <a:defRPr/>
              </a:pPr>
              <a:t>‹#›</a:t>
            </a:fld>
            <a:endParaRPr lang="en-US" dirty="0"/>
          </a:p>
        </p:txBody>
      </p:sp>
    </p:spTree>
    <p:extLst>
      <p:ext uri="{BB962C8B-B14F-4D97-AF65-F5344CB8AC3E}">
        <p14:creationId xmlns:p14="http://schemas.microsoft.com/office/powerpoint/2010/main" val="16156860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094257380"/>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1557A8D7-BA63-432D-B2DE-C360DDA7F014}"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58D0DAF3-6F09-4627-A1ED-FC1884BC8F09}" type="slidenum">
              <a:rPr lang="en-US"/>
              <a:pPr>
                <a:defRPr/>
              </a:pPr>
              <a:t>‹#›</a:t>
            </a:fld>
            <a:endParaRPr lang="en-US" dirty="0"/>
          </a:p>
        </p:txBody>
      </p:sp>
    </p:spTree>
    <p:extLst>
      <p:ext uri="{BB962C8B-B14F-4D97-AF65-F5344CB8AC3E}">
        <p14:creationId xmlns:p14="http://schemas.microsoft.com/office/powerpoint/2010/main" val="19859778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21FB2DDF-9D9F-4355-8A45-B558C0D62C6F}"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58D26597-40DC-49A9-A923-DCE5D9A5017F}" type="slidenum">
              <a:rPr lang="en-US"/>
              <a:pPr>
                <a:defRPr/>
              </a:pPr>
              <a:t>‹#›</a:t>
            </a:fld>
            <a:endParaRPr lang="en-US" dirty="0"/>
          </a:p>
        </p:txBody>
      </p:sp>
    </p:spTree>
    <p:extLst>
      <p:ext uri="{BB962C8B-B14F-4D97-AF65-F5344CB8AC3E}">
        <p14:creationId xmlns:p14="http://schemas.microsoft.com/office/powerpoint/2010/main" val="4054133255"/>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30"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EE1C6F6F-A28E-48DD-8C0C-6C5B835EFE1A}"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828A8462-D84C-4190-8162-B6F076370C3D}" type="slidenum">
              <a:rPr lang="en-US"/>
              <a:pPr>
                <a:defRPr/>
              </a:pPr>
              <a:t>‹#›</a:t>
            </a:fld>
            <a:endParaRPr lang="en-US" dirty="0"/>
          </a:p>
        </p:txBody>
      </p:sp>
    </p:spTree>
    <p:extLst>
      <p:ext uri="{BB962C8B-B14F-4D97-AF65-F5344CB8AC3E}">
        <p14:creationId xmlns:p14="http://schemas.microsoft.com/office/powerpoint/2010/main" val="428195751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11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11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11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11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814B48EF-5877-431A-88BE-6D38C9786762}"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A9BF508D-A8ED-4048-8ED6-1D618968378A}" type="slidenum">
              <a:rPr lang="en-US"/>
              <a:pPr>
                <a:defRPr/>
              </a:pPr>
              <a:t>‹#›</a:t>
            </a:fld>
            <a:endParaRPr lang="en-US" dirty="0"/>
          </a:p>
        </p:txBody>
      </p:sp>
    </p:spTree>
    <p:extLst>
      <p:ext uri="{BB962C8B-B14F-4D97-AF65-F5344CB8AC3E}">
        <p14:creationId xmlns:p14="http://schemas.microsoft.com/office/powerpoint/2010/main" val="24953051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EFE4E7C8-C6DB-4A43-A694-75CFAC46820A}"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CCEA717C-3204-4691-BA01-C86210E35D16}" type="slidenum">
              <a:rPr lang="en-US"/>
              <a:pPr>
                <a:defRPr/>
              </a:pPr>
              <a:t>‹#›</a:t>
            </a:fld>
            <a:endParaRPr lang="en-US" dirty="0"/>
          </a:p>
        </p:txBody>
      </p:sp>
    </p:spTree>
    <p:extLst>
      <p:ext uri="{BB962C8B-B14F-4D97-AF65-F5344CB8AC3E}">
        <p14:creationId xmlns:p14="http://schemas.microsoft.com/office/powerpoint/2010/main" val="369030820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25CA232D-E065-4375-A410-BF8BACE82CB4}"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CE0A8897-DF49-4096-897B-9EB322AFB629}" type="slidenum">
              <a:rPr lang="en-US"/>
              <a:pPr>
                <a:defRPr/>
              </a:pPr>
              <a:t>‹#›</a:t>
            </a:fld>
            <a:endParaRPr lang="en-US" dirty="0"/>
          </a:p>
        </p:txBody>
      </p:sp>
    </p:spTree>
    <p:extLst>
      <p:ext uri="{BB962C8B-B14F-4D97-AF65-F5344CB8AC3E}">
        <p14:creationId xmlns:p14="http://schemas.microsoft.com/office/powerpoint/2010/main" val="357656130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A65ABC5F-46F2-4B07-AA5D-5F3524D8040C}"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003BDA42-EC4B-4463-922D-5A979B7B6B32}" type="slidenum">
              <a:rPr lang="en-US"/>
              <a:pPr>
                <a:defRPr/>
              </a:pPr>
              <a:t>‹#›</a:t>
            </a:fld>
            <a:endParaRPr lang="en-US" dirty="0"/>
          </a:p>
        </p:txBody>
      </p:sp>
    </p:spTree>
    <p:extLst>
      <p:ext uri="{BB962C8B-B14F-4D97-AF65-F5344CB8AC3E}">
        <p14:creationId xmlns:p14="http://schemas.microsoft.com/office/powerpoint/2010/main" val="50052816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F2D19E51-90D8-4964-9D80-B059D368B277}"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30A9F069-99F7-4B71-A155-751083D90B77}" type="slidenum">
              <a:rPr lang="en-US"/>
              <a:pPr>
                <a:defRPr/>
              </a:pPr>
              <a:t>‹#›</a:t>
            </a:fld>
            <a:endParaRPr lang="en-US" dirty="0"/>
          </a:p>
        </p:txBody>
      </p:sp>
    </p:spTree>
    <p:extLst>
      <p:ext uri="{BB962C8B-B14F-4D97-AF65-F5344CB8AC3E}">
        <p14:creationId xmlns:p14="http://schemas.microsoft.com/office/powerpoint/2010/main" val="284214374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46"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39"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F4C5FE5B-3ACE-45D9-934E-B86211E3762D}"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C5A6AB6C-A371-4625-A2F1-3B6D88D5BE08}" type="slidenum">
              <a:rPr lang="en-US"/>
              <a:pPr>
                <a:defRPr/>
              </a:pPr>
              <a:t>‹#›</a:t>
            </a:fld>
            <a:endParaRPr lang="en-US" dirty="0"/>
          </a:p>
        </p:txBody>
      </p:sp>
    </p:spTree>
    <p:extLst>
      <p:ext uri="{BB962C8B-B14F-4D97-AF65-F5344CB8AC3E}">
        <p14:creationId xmlns:p14="http://schemas.microsoft.com/office/powerpoint/2010/main" val="287723772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A68DB29C-41F2-4F82-A4B3-57B134FA8CB5}"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7C21D510-4F54-4A8A-A9C0-91171122CF40}" type="slidenum">
              <a:rPr lang="en-US"/>
              <a:pPr>
                <a:defRPr/>
              </a:pPr>
              <a:t>‹#›</a:t>
            </a:fld>
            <a:endParaRPr lang="en-US" dirty="0"/>
          </a:p>
        </p:txBody>
      </p:sp>
    </p:spTree>
    <p:extLst>
      <p:ext uri="{BB962C8B-B14F-4D97-AF65-F5344CB8AC3E}">
        <p14:creationId xmlns:p14="http://schemas.microsoft.com/office/powerpoint/2010/main" val="39623134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38"/>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2576208368"/>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76B5E449-EBE9-47E5-82F0-A422FA8AEFA7}"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8B6AC63C-5E9A-4C45-8631-686832103739}" type="slidenum">
              <a:rPr lang="en-US"/>
              <a:pPr>
                <a:defRPr/>
              </a:pPr>
              <a:t>‹#›</a:t>
            </a:fld>
            <a:endParaRPr lang="en-US" dirty="0"/>
          </a:p>
        </p:txBody>
      </p:sp>
    </p:spTree>
    <p:extLst>
      <p:ext uri="{BB962C8B-B14F-4D97-AF65-F5344CB8AC3E}">
        <p14:creationId xmlns:p14="http://schemas.microsoft.com/office/powerpoint/2010/main" val="2997632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6367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971158223"/>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966DFC1E-D114-44A7-8303-DF71A447E7E4}" type="slidenum">
              <a:rPr lang="en-US"/>
              <a:pPr>
                <a:defRPr/>
              </a:pPr>
              <a:t>‹#›</a:t>
            </a:fld>
            <a:endParaRPr lang="en-US"/>
          </a:p>
        </p:txBody>
      </p:sp>
    </p:spTree>
    <p:extLst>
      <p:ext uri="{BB962C8B-B14F-4D97-AF65-F5344CB8AC3E}">
        <p14:creationId xmlns:p14="http://schemas.microsoft.com/office/powerpoint/2010/main" val="3038407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71825" y="6096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71825" y="1981200"/>
            <a:ext cx="33432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86550" y="19812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86550" y="41148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14445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40"/>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A646641-CCB4-427A-BD2E-70C236BD0B6D}" type="slidenum">
              <a:rPr lang="en-US"/>
              <a:pPr>
                <a:defRPr/>
              </a:pPr>
              <a:t>‹#›</a:t>
            </a:fld>
            <a:endParaRPr lang="en-US"/>
          </a:p>
        </p:txBody>
      </p:sp>
    </p:spTree>
    <p:extLst>
      <p:ext uri="{BB962C8B-B14F-4D97-AF65-F5344CB8AC3E}">
        <p14:creationId xmlns:p14="http://schemas.microsoft.com/office/powerpoint/2010/main" val="4007534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5FBE6E3-E163-479E-BF42-643D4BF17A4F}" type="slidenum">
              <a:rPr lang="en-US"/>
              <a:pPr>
                <a:defRPr/>
              </a:pPr>
              <a:t>‹#›</a:t>
            </a:fld>
            <a:endParaRPr lang="en-US"/>
          </a:p>
        </p:txBody>
      </p:sp>
    </p:spTree>
    <p:extLst>
      <p:ext uri="{BB962C8B-B14F-4D97-AF65-F5344CB8AC3E}">
        <p14:creationId xmlns:p14="http://schemas.microsoft.com/office/powerpoint/2010/main" val="40954079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1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4B4E523-3076-4384-90C9-093DD616BF6A}" type="slidenum">
              <a:rPr lang="en-US"/>
              <a:pPr>
                <a:defRPr/>
              </a:pPr>
              <a:t>‹#›</a:t>
            </a:fld>
            <a:endParaRPr lang="en-US"/>
          </a:p>
        </p:txBody>
      </p:sp>
    </p:spTree>
    <p:extLst>
      <p:ext uri="{BB962C8B-B14F-4D97-AF65-F5344CB8AC3E}">
        <p14:creationId xmlns:p14="http://schemas.microsoft.com/office/powerpoint/2010/main" val="39181732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80220AE-F42E-4E6A-8FB5-442E383EB72F}" type="slidenum">
              <a:rPr lang="en-US"/>
              <a:pPr>
                <a:defRPr/>
              </a:pPr>
              <a:t>‹#›</a:t>
            </a:fld>
            <a:endParaRPr lang="en-US"/>
          </a:p>
        </p:txBody>
      </p:sp>
    </p:spTree>
    <p:extLst>
      <p:ext uri="{BB962C8B-B14F-4D97-AF65-F5344CB8AC3E}">
        <p14:creationId xmlns:p14="http://schemas.microsoft.com/office/powerpoint/2010/main" val="8880575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1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1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A95F286D-1DFF-4408-B08B-DF3544D5CA7F}" type="slidenum">
              <a:rPr lang="en-US"/>
              <a:pPr>
                <a:defRPr/>
              </a:pPr>
              <a:t>‹#›</a:t>
            </a:fld>
            <a:endParaRPr lang="en-US"/>
          </a:p>
        </p:txBody>
      </p:sp>
    </p:spTree>
    <p:extLst>
      <p:ext uri="{BB962C8B-B14F-4D97-AF65-F5344CB8AC3E}">
        <p14:creationId xmlns:p14="http://schemas.microsoft.com/office/powerpoint/2010/main" val="272318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81" y="1828800"/>
            <a:ext cx="4510088"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62563" y="1828800"/>
            <a:ext cx="4510087"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89398431"/>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22DAE78-9EC1-462E-9279-A688F3B92AF7}" type="slidenum">
              <a:rPr lang="en-US"/>
              <a:pPr>
                <a:defRPr/>
              </a:pPr>
              <a:t>‹#›</a:t>
            </a:fld>
            <a:endParaRPr lang="en-US"/>
          </a:p>
        </p:txBody>
      </p:sp>
    </p:spTree>
    <p:extLst>
      <p:ext uri="{BB962C8B-B14F-4D97-AF65-F5344CB8AC3E}">
        <p14:creationId xmlns:p14="http://schemas.microsoft.com/office/powerpoint/2010/main" val="42131215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A62D7D6E-CC4A-45FC-AB04-45B6FDB167A2}" type="slidenum">
              <a:rPr lang="en-US"/>
              <a:pPr>
                <a:defRPr/>
              </a:pPr>
              <a:t>‹#›</a:t>
            </a:fld>
            <a:endParaRPr lang="en-US"/>
          </a:p>
        </p:txBody>
      </p:sp>
    </p:spTree>
    <p:extLst>
      <p:ext uri="{BB962C8B-B14F-4D97-AF65-F5344CB8AC3E}">
        <p14:creationId xmlns:p14="http://schemas.microsoft.com/office/powerpoint/2010/main" val="39057811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16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1A7635F-A798-4067-8778-556E37A7604D}" type="slidenum">
              <a:rPr lang="en-US"/>
              <a:pPr>
                <a:defRPr/>
              </a:pPr>
              <a:t>‹#›</a:t>
            </a:fld>
            <a:endParaRPr lang="en-US"/>
          </a:p>
        </p:txBody>
      </p:sp>
    </p:spTree>
    <p:extLst>
      <p:ext uri="{BB962C8B-B14F-4D97-AF65-F5344CB8AC3E}">
        <p14:creationId xmlns:p14="http://schemas.microsoft.com/office/powerpoint/2010/main" val="11894382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9296B68-0814-4D5C-9184-D67F1C5C0F46}" type="slidenum">
              <a:rPr lang="en-US"/>
              <a:pPr>
                <a:defRPr/>
              </a:pPr>
              <a:t>‹#›</a:t>
            </a:fld>
            <a:endParaRPr lang="en-US"/>
          </a:p>
        </p:txBody>
      </p:sp>
    </p:spTree>
    <p:extLst>
      <p:ext uri="{BB962C8B-B14F-4D97-AF65-F5344CB8AC3E}">
        <p14:creationId xmlns:p14="http://schemas.microsoft.com/office/powerpoint/2010/main" val="1451358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0FD981C-D242-4066-B96D-A6CA3FCB6368}" type="slidenum">
              <a:rPr lang="en-US"/>
              <a:pPr>
                <a:defRPr/>
              </a:pPr>
              <a:t>‹#›</a:t>
            </a:fld>
            <a:endParaRPr lang="en-US"/>
          </a:p>
        </p:txBody>
      </p:sp>
    </p:spTree>
    <p:extLst>
      <p:ext uri="{BB962C8B-B14F-4D97-AF65-F5344CB8AC3E}">
        <p14:creationId xmlns:p14="http://schemas.microsoft.com/office/powerpoint/2010/main" val="21749182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609600"/>
            <a:ext cx="638651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FD56036-068A-4BED-8A6A-E00E419DAAF1}" type="slidenum">
              <a:rPr lang="en-US"/>
              <a:pPr>
                <a:defRPr/>
              </a:pPr>
              <a:t>‹#›</a:t>
            </a:fld>
            <a:endParaRPr lang="en-US"/>
          </a:p>
        </p:txBody>
      </p:sp>
    </p:spTree>
    <p:extLst>
      <p:ext uri="{BB962C8B-B14F-4D97-AF65-F5344CB8AC3E}">
        <p14:creationId xmlns:p14="http://schemas.microsoft.com/office/powerpoint/2010/main" val="25494083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14350" y="277813"/>
            <a:ext cx="92583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14350" y="1600315"/>
            <a:ext cx="4543425"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315"/>
            <a:ext cx="4543425"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350" y="3941763"/>
            <a:ext cx="4543425"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29225" y="3941763"/>
            <a:ext cx="4543425"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14350" y="6248400"/>
            <a:ext cx="2400300" cy="457200"/>
          </a:xfrm>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a:xfrm>
            <a:off x="7372350" y="6248400"/>
            <a:ext cx="2400300" cy="457200"/>
          </a:xfrm>
        </p:spPr>
        <p:txBody>
          <a:bodyPr/>
          <a:lstStyle>
            <a:lvl1pPr eaLnBrk="0" hangingPunct="0">
              <a:defRPr/>
            </a:lvl1pPr>
          </a:lstStyle>
          <a:p>
            <a:pPr>
              <a:defRPr/>
            </a:pPr>
            <a:fld id="{8C31CA9B-07F5-4FC6-9D40-64E6A5158951}" type="slidenum">
              <a:rPr lang="en-US"/>
              <a:pPr>
                <a:defRPr/>
              </a:pPr>
              <a:t>‹#›</a:t>
            </a:fld>
            <a:endParaRPr lang="en-US"/>
          </a:p>
        </p:txBody>
      </p:sp>
    </p:spTree>
    <p:extLst>
      <p:ext uri="{BB962C8B-B14F-4D97-AF65-F5344CB8AC3E}">
        <p14:creationId xmlns:p14="http://schemas.microsoft.com/office/powerpoint/2010/main" val="22503296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3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0670AE3-636D-4961-9964-387F9AF28838}" type="slidenum">
              <a:rPr lang="en-US"/>
              <a:pPr>
                <a:defRPr/>
              </a:pPr>
              <a:t>‹#›</a:t>
            </a:fld>
            <a:endParaRPr lang="en-US"/>
          </a:p>
        </p:txBody>
      </p:sp>
    </p:spTree>
    <p:extLst>
      <p:ext uri="{BB962C8B-B14F-4D97-AF65-F5344CB8AC3E}">
        <p14:creationId xmlns:p14="http://schemas.microsoft.com/office/powerpoint/2010/main" val="212299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C0C4892-9FBF-43C9-9759-A7A1450179F2}" type="slidenum">
              <a:rPr lang="en-US"/>
              <a:pPr>
                <a:defRPr/>
              </a:pPr>
              <a:t>‹#›</a:t>
            </a:fld>
            <a:endParaRPr lang="en-US"/>
          </a:p>
        </p:txBody>
      </p:sp>
    </p:spTree>
    <p:extLst>
      <p:ext uri="{BB962C8B-B14F-4D97-AF65-F5344CB8AC3E}">
        <p14:creationId xmlns:p14="http://schemas.microsoft.com/office/powerpoint/2010/main" val="26534277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1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BA0E9F3-544E-43D3-8E35-AAD41AB98264}" type="slidenum">
              <a:rPr lang="en-US"/>
              <a:pPr>
                <a:defRPr/>
              </a:pPr>
              <a:t>‹#›</a:t>
            </a:fld>
            <a:endParaRPr lang="en-US"/>
          </a:p>
        </p:txBody>
      </p:sp>
    </p:spTree>
    <p:extLst>
      <p:ext uri="{BB962C8B-B14F-4D97-AF65-F5344CB8AC3E}">
        <p14:creationId xmlns:p14="http://schemas.microsoft.com/office/powerpoint/2010/main" val="416618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10491030"/>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A3DB226-E88B-478B-A9AA-72AED37D37FF}" type="slidenum">
              <a:rPr lang="en-US"/>
              <a:pPr>
                <a:defRPr/>
              </a:pPr>
              <a:t>‹#›</a:t>
            </a:fld>
            <a:endParaRPr lang="en-US"/>
          </a:p>
        </p:txBody>
      </p:sp>
    </p:spTree>
    <p:extLst>
      <p:ext uri="{BB962C8B-B14F-4D97-AF65-F5344CB8AC3E}">
        <p14:creationId xmlns:p14="http://schemas.microsoft.com/office/powerpoint/2010/main" val="21755174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1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1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5F4B0540-CEC5-4B35-B4DA-7E20009B310E}" type="slidenum">
              <a:rPr lang="en-US"/>
              <a:pPr>
                <a:defRPr/>
              </a:pPr>
              <a:t>‹#›</a:t>
            </a:fld>
            <a:endParaRPr lang="en-US"/>
          </a:p>
        </p:txBody>
      </p:sp>
    </p:spTree>
    <p:extLst>
      <p:ext uri="{BB962C8B-B14F-4D97-AF65-F5344CB8AC3E}">
        <p14:creationId xmlns:p14="http://schemas.microsoft.com/office/powerpoint/2010/main" val="130945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E5B449D-4EA9-4446-AF3C-5551ECF9B2EC}" type="slidenum">
              <a:rPr lang="en-US"/>
              <a:pPr>
                <a:defRPr/>
              </a:pPr>
              <a:t>‹#›</a:t>
            </a:fld>
            <a:endParaRPr lang="en-US"/>
          </a:p>
        </p:txBody>
      </p:sp>
    </p:spTree>
    <p:extLst>
      <p:ext uri="{BB962C8B-B14F-4D97-AF65-F5344CB8AC3E}">
        <p14:creationId xmlns:p14="http://schemas.microsoft.com/office/powerpoint/2010/main" val="2729433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F9E18F2-0264-48D6-A366-A8D7B46D845D}" type="slidenum">
              <a:rPr lang="en-US"/>
              <a:pPr>
                <a:defRPr/>
              </a:pPr>
              <a:t>‹#›</a:t>
            </a:fld>
            <a:endParaRPr lang="en-US"/>
          </a:p>
        </p:txBody>
      </p:sp>
    </p:spTree>
    <p:extLst>
      <p:ext uri="{BB962C8B-B14F-4D97-AF65-F5344CB8AC3E}">
        <p14:creationId xmlns:p14="http://schemas.microsoft.com/office/powerpoint/2010/main" val="1352257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16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F2A57DC-48B4-4ECA-9DD9-F5A13D339F57}" type="slidenum">
              <a:rPr lang="en-US"/>
              <a:pPr>
                <a:defRPr/>
              </a:pPr>
              <a:t>‹#›</a:t>
            </a:fld>
            <a:endParaRPr lang="en-US"/>
          </a:p>
        </p:txBody>
      </p:sp>
    </p:spTree>
    <p:extLst>
      <p:ext uri="{BB962C8B-B14F-4D97-AF65-F5344CB8AC3E}">
        <p14:creationId xmlns:p14="http://schemas.microsoft.com/office/powerpoint/2010/main" val="15820357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E97D5FC-7567-4D70-95FB-A4A62A8CDE21}" type="slidenum">
              <a:rPr lang="en-US"/>
              <a:pPr>
                <a:defRPr/>
              </a:pPr>
              <a:t>‹#›</a:t>
            </a:fld>
            <a:endParaRPr lang="en-US"/>
          </a:p>
        </p:txBody>
      </p:sp>
    </p:spTree>
    <p:extLst>
      <p:ext uri="{BB962C8B-B14F-4D97-AF65-F5344CB8AC3E}">
        <p14:creationId xmlns:p14="http://schemas.microsoft.com/office/powerpoint/2010/main" val="2045365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54B6585-5F11-46A4-A313-06D07CD313CC}" type="slidenum">
              <a:rPr lang="en-US"/>
              <a:pPr>
                <a:defRPr/>
              </a:pPr>
              <a:t>‹#›</a:t>
            </a:fld>
            <a:endParaRPr lang="en-US"/>
          </a:p>
        </p:txBody>
      </p:sp>
    </p:spTree>
    <p:extLst>
      <p:ext uri="{BB962C8B-B14F-4D97-AF65-F5344CB8AC3E}">
        <p14:creationId xmlns:p14="http://schemas.microsoft.com/office/powerpoint/2010/main" val="34043527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609600"/>
            <a:ext cx="638651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0DA3279-0794-4827-A871-39D73A3C5447}" type="slidenum">
              <a:rPr lang="en-US"/>
              <a:pPr>
                <a:defRPr/>
              </a:pPr>
              <a:t>‹#›</a:t>
            </a:fld>
            <a:endParaRPr lang="en-US"/>
          </a:p>
        </p:txBody>
      </p:sp>
    </p:spTree>
    <p:extLst>
      <p:ext uri="{BB962C8B-B14F-4D97-AF65-F5344CB8AC3E}">
        <p14:creationId xmlns:p14="http://schemas.microsoft.com/office/powerpoint/2010/main" val="42595580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14350" y="277813"/>
            <a:ext cx="92583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14350" y="1600311"/>
            <a:ext cx="4543425"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311"/>
            <a:ext cx="4543425"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350" y="3941763"/>
            <a:ext cx="4543425"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29225" y="3941763"/>
            <a:ext cx="4543425"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14350" y="6248400"/>
            <a:ext cx="2400300" cy="457200"/>
          </a:xfrm>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a:xfrm>
            <a:off x="7372350" y="6248400"/>
            <a:ext cx="2400300" cy="457200"/>
          </a:xfrm>
        </p:spPr>
        <p:txBody>
          <a:bodyPr/>
          <a:lstStyle>
            <a:lvl1pPr eaLnBrk="0" hangingPunct="0">
              <a:defRPr/>
            </a:lvl1pPr>
          </a:lstStyle>
          <a:p>
            <a:pPr>
              <a:defRPr/>
            </a:pPr>
            <a:fld id="{9CFE2932-229B-45BD-93D3-7187A5E9A2D2}" type="slidenum">
              <a:rPr lang="en-US"/>
              <a:pPr>
                <a:defRPr/>
              </a:pPr>
              <a:t>‹#›</a:t>
            </a:fld>
            <a:endParaRPr lang="en-US"/>
          </a:p>
        </p:txBody>
      </p:sp>
    </p:spTree>
    <p:extLst>
      <p:ext uri="{BB962C8B-B14F-4D97-AF65-F5344CB8AC3E}">
        <p14:creationId xmlns:p14="http://schemas.microsoft.com/office/powerpoint/2010/main" val="1902241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75BAB576-F3E5-427C-AC9F-53C0159434B4}"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AC257D16-6C6C-4098-A21E-E986872412F5}"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37803756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501278376"/>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D88D2C42-44BB-4A14-802D-6C5708FF7722}"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B500F385-68F0-495D-B21D-F31FA41F07A6}" type="slidenum">
              <a:rPr lang="en-US"/>
              <a:pPr>
                <a:defRPr/>
              </a:pPr>
              <a:t>‹#›</a:t>
            </a:fld>
            <a:endParaRPr lang="en-US" dirty="0"/>
          </a:p>
        </p:txBody>
      </p:sp>
    </p:spTree>
    <p:extLst>
      <p:ext uri="{BB962C8B-B14F-4D97-AF65-F5344CB8AC3E}">
        <p14:creationId xmlns:p14="http://schemas.microsoft.com/office/powerpoint/2010/main" val="406135719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44"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54CFD417-39B7-4296-AB21-C3F602880FA1}"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FAFA296A-B4F7-4EB3-9D24-647BBB1089C7}" type="slidenum">
              <a:rPr lang="en-US"/>
              <a:pPr>
                <a:defRPr/>
              </a:pPr>
              <a:t>‹#›</a:t>
            </a:fld>
            <a:endParaRPr lang="en-US" dirty="0"/>
          </a:p>
        </p:txBody>
      </p:sp>
    </p:spTree>
    <p:extLst>
      <p:ext uri="{BB962C8B-B14F-4D97-AF65-F5344CB8AC3E}">
        <p14:creationId xmlns:p14="http://schemas.microsoft.com/office/powerpoint/2010/main" val="241377590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270422713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8BEB9BDC-82E8-463F-8B91-F6B0891C9D3E}"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668BB28F-8242-4DAA-824B-6584C7029522}" type="slidenum">
              <a:rPr lang="en-US"/>
              <a:pPr>
                <a:defRPr/>
              </a:pPr>
              <a:t>‹#›</a:t>
            </a:fld>
            <a:endParaRPr lang="en-US" dirty="0"/>
          </a:p>
        </p:txBody>
      </p:sp>
    </p:spTree>
    <p:extLst>
      <p:ext uri="{BB962C8B-B14F-4D97-AF65-F5344CB8AC3E}">
        <p14:creationId xmlns:p14="http://schemas.microsoft.com/office/powerpoint/2010/main" val="224729150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683"/>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9068FDC3-561D-4408-9A78-F76F09E86D71}"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665765C7-749A-444C-9E2D-C2C50568FDBE}" type="slidenum">
              <a:rPr lang="en-US"/>
              <a:pPr>
                <a:defRPr/>
              </a:pPr>
              <a:t>‹#›</a:t>
            </a:fld>
            <a:endParaRPr lang="en-US" dirty="0"/>
          </a:p>
        </p:txBody>
      </p:sp>
    </p:spTree>
    <p:extLst>
      <p:ext uri="{BB962C8B-B14F-4D97-AF65-F5344CB8AC3E}">
        <p14:creationId xmlns:p14="http://schemas.microsoft.com/office/powerpoint/2010/main" val="1302193825"/>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5B988D64-3F42-4E8E-9574-78AB85E7CA5C}"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884105B3-0C7C-42D9-A0C7-0CB531E59910}" type="slidenum">
              <a:rPr lang="en-US"/>
              <a:pPr>
                <a:defRPr/>
              </a:pPr>
              <a:t>‹#›</a:t>
            </a:fld>
            <a:endParaRPr lang="en-US" dirty="0"/>
          </a:p>
        </p:txBody>
      </p:sp>
    </p:spTree>
    <p:extLst>
      <p:ext uri="{BB962C8B-B14F-4D97-AF65-F5344CB8AC3E}">
        <p14:creationId xmlns:p14="http://schemas.microsoft.com/office/powerpoint/2010/main" val="90365656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70"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88BB9F6C-1C3A-497A-A698-E500808F02EC}"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C6BA6771-05ED-4A43-A8F8-752612F4DF5B}" type="slidenum">
              <a:rPr lang="en-US"/>
              <a:pPr>
                <a:defRPr/>
              </a:pPr>
              <a:t>‹#›</a:t>
            </a:fld>
            <a:endParaRPr lang="en-US" dirty="0"/>
          </a:p>
        </p:txBody>
      </p:sp>
    </p:spTree>
    <p:extLst>
      <p:ext uri="{BB962C8B-B14F-4D97-AF65-F5344CB8AC3E}">
        <p14:creationId xmlns:p14="http://schemas.microsoft.com/office/powerpoint/2010/main" val="18933742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D94CF7CF-D453-4220-BB44-4864F6D7C100}"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2CEEDE79-6312-4C01-89EC-79778581EF7F}" type="slidenum">
              <a:rPr lang="en-US"/>
              <a:pPr>
                <a:defRPr/>
              </a:pPr>
              <a:t>‹#›</a:t>
            </a:fld>
            <a:endParaRPr lang="en-US" dirty="0"/>
          </a:p>
        </p:txBody>
      </p:sp>
    </p:spTree>
    <p:extLst>
      <p:ext uri="{BB962C8B-B14F-4D97-AF65-F5344CB8AC3E}">
        <p14:creationId xmlns:p14="http://schemas.microsoft.com/office/powerpoint/2010/main" val="1578776027"/>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025DA5F1-C51A-49EE-B66C-B1FB3C05CD46}"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1F69078A-1396-4D36-AEDE-3CEA5BC22DF2}" type="slidenum">
              <a:rPr lang="en-US"/>
              <a:pPr>
                <a:defRPr/>
              </a:pPr>
              <a:t>‹#›</a:t>
            </a:fld>
            <a:endParaRPr lang="en-US" dirty="0"/>
          </a:p>
        </p:txBody>
      </p:sp>
    </p:spTree>
    <p:extLst>
      <p:ext uri="{BB962C8B-B14F-4D97-AF65-F5344CB8AC3E}">
        <p14:creationId xmlns:p14="http://schemas.microsoft.com/office/powerpoint/2010/main" val="343349050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B427F116-CF51-4364-80D4-B13D51B2BA0C}"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3A6DAB4B-5A13-4110-9E08-C9DD2E34E083}" type="slidenum">
              <a:rPr lang="en-US"/>
              <a:pPr>
                <a:defRPr/>
              </a:pPr>
              <a:t>‹#›</a:t>
            </a:fld>
            <a:endParaRPr lang="en-US" dirty="0"/>
          </a:p>
        </p:txBody>
      </p:sp>
    </p:spTree>
    <p:extLst>
      <p:ext uri="{BB962C8B-B14F-4D97-AF65-F5344CB8AC3E}">
        <p14:creationId xmlns:p14="http://schemas.microsoft.com/office/powerpoint/2010/main" val="16025088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508040895"/>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B59392EA-C0CD-4082-B539-272249E1BF8D}"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87F6760D-78AD-43EC-9C79-2A0CE6D484AB}" type="slidenum">
              <a:rPr lang="en-US"/>
              <a:pPr>
                <a:defRPr/>
              </a:pPr>
              <a:t>‹#›</a:t>
            </a:fld>
            <a:endParaRPr lang="en-US" dirty="0"/>
          </a:p>
        </p:txBody>
      </p:sp>
    </p:spTree>
    <p:extLst>
      <p:ext uri="{BB962C8B-B14F-4D97-AF65-F5344CB8AC3E}">
        <p14:creationId xmlns:p14="http://schemas.microsoft.com/office/powerpoint/2010/main" val="3542679743"/>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20"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1AA14750-A958-4046-BA2E-3CF090098D76}"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4E65A8F5-3442-460B-83CC-C955B66E6FE6}" type="slidenum">
              <a:rPr lang="en-US"/>
              <a:pPr>
                <a:defRPr/>
              </a:pPr>
              <a:t>‹#›</a:t>
            </a:fld>
            <a:endParaRPr lang="en-US" dirty="0"/>
          </a:p>
        </p:txBody>
      </p:sp>
    </p:spTree>
    <p:extLst>
      <p:ext uri="{BB962C8B-B14F-4D97-AF65-F5344CB8AC3E}">
        <p14:creationId xmlns:p14="http://schemas.microsoft.com/office/powerpoint/2010/main" val="162059699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08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08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08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08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4144EE9E-3841-4CEB-AD2D-4CFC82064135}"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91172227-2C97-42A0-8881-69835AD9D286}" type="slidenum">
              <a:rPr lang="en-US"/>
              <a:pPr>
                <a:defRPr/>
              </a:pPr>
              <a:t>‹#›</a:t>
            </a:fld>
            <a:endParaRPr lang="en-US" dirty="0"/>
          </a:p>
        </p:txBody>
      </p:sp>
    </p:spTree>
    <p:extLst>
      <p:ext uri="{BB962C8B-B14F-4D97-AF65-F5344CB8AC3E}">
        <p14:creationId xmlns:p14="http://schemas.microsoft.com/office/powerpoint/2010/main" val="129799570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91E50C43-FC53-4CA3-8C99-E2F0CC66F867}"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D1B74C32-50F7-4A34-9A45-000C8D66A412}" type="slidenum">
              <a:rPr lang="en-US"/>
              <a:pPr>
                <a:defRPr/>
              </a:pPr>
              <a:t>‹#›</a:t>
            </a:fld>
            <a:endParaRPr lang="en-US" dirty="0"/>
          </a:p>
        </p:txBody>
      </p:sp>
    </p:spTree>
    <p:extLst>
      <p:ext uri="{BB962C8B-B14F-4D97-AF65-F5344CB8AC3E}">
        <p14:creationId xmlns:p14="http://schemas.microsoft.com/office/powerpoint/2010/main" val="1553118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E867861A-0CCF-4030-B04B-2266218DBD25}"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694AF393-8760-4116-8C87-B5BE87A69CCB}" type="slidenum">
              <a:rPr lang="en-US"/>
              <a:pPr>
                <a:defRPr/>
              </a:pPr>
              <a:t>‹#›</a:t>
            </a:fld>
            <a:endParaRPr lang="en-US" dirty="0"/>
          </a:p>
        </p:txBody>
      </p:sp>
    </p:spTree>
    <p:extLst>
      <p:ext uri="{BB962C8B-B14F-4D97-AF65-F5344CB8AC3E}">
        <p14:creationId xmlns:p14="http://schemas.microsoft.com/office/powerpoint/2010/main" val="226416806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86A1978A-094C-4A3F-8817-3F67BD514ECC}"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E13956CE-718C-4932-9A0B-05E16E3C48EA}" type="slidenum">
              <a:rPr lang="en-US"/>
              <a:pPr>
                <a:defRPr/>
              </a:pPr>
              <a:t>‹#›</a:t>
            </a:fld>
            <a:endParaRPr lang="en-US" dirty="0"/>
          </a:p>
        </p:txBody>
      </p:sp>
    </p:spTree>
    <p:extLst>
      <p:ext uri="{BB962C8B-B14F-4D97-AF65-F5344CB8AC3E}">
        <p14:creationId xmlns:p14="http://schemas.microsoft.com/office/powerpoint/2010/main" val="237825282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21D96196-2810-4671-9C20-029205B5F31A}"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4FF2FFC9-980C-456E-B557-52A3D06E54D5}" type="slidenum">
              <a:rPr lang="en-US"/>
              <a:pPr>
                <a:defRPr/>
              </a:pPr>
              <a:t>‹#›</a:t>
            </a:fld>
            <a:endParaRPr lang="en-US" dirty="0"/>
          </a:p>
        </p:txBody>
      </p:sp>
    </p:spTree>
    <p:extLst>
      <p:ext uri="{BB962C8B-B14F-4D97-AF65-F5344CB8AC3E}">
        <p14:creationId xmlns:p14="http://schemas.microsoft.com/office/powerpoint/2010/main" val="178506451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29"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22"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00F7D18B-8A67-438D-83BE-DE3772F49A71}"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4D3C08E8-30ED-4820-A4D4-ACB3565958C6}" type="slidenum">
              <a:rPr lang="en-US"/>
              <a:pPr>
                <a:defRPr/>
              </a:pPr>
              <a:t>‹#›</a:t>
            </a:fld>
            <a:endParaRPr lang="en-US" dirty="0"/>
          </a:p>
        </p:txBody>
      </p:sp>
    </p:spTree>
    <p:extLst>
      <p:ext uri="{BB962C8B-B14F-4D97-AF65-F5344CB8AC3E}">
        <p14:creationId xmlns:p14="http://schemas.microsoft.com/office/powerpoint/2010/main" val="3822198722"/>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769CB92E-3191-47E1-B84B-7979A25649C5}"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E0DA735B-0045-46C8-A426-43B51A32E4A7}" type="slidenum">
              <a:rPr lang="en-US"/>
              <a:pPr>
                <a:defRPr/>
              </a:pPr>
              <a:t>‹#›</a:t>
            </a:fld>
            <a:endParaRPr lang="en-US" dirty="0"/>
          </a:p>
        </p:txBody>
      </p:sp>
    </p:spTree>
    <p:extLst>
      <p:ext uri="{BB962C8B-B14F-4D97-AF65-F5344CB8AC3E}">
        <p14:creationId xmlns:p14="http://schemas.microsoft.com/office/powerpoint/2010/main" val="3455573797"/>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6522B2CF-A2BC-4806-B0A8-1F0AF93A275D}"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72948B4A-FE0C-41F7-9C0C-CCC0AD03845A}" type="slidenum">
              <a:rPr lang="en-US"/>
              <a:pPr>
                <a:defRPr/>
              </a:pPr>
              <a:t>‹#›</a:t>
            </a:fld>
            <a:endParaRPr lang="en-US" dirty="0"/>
          </a:p>
        </p:txBody>
      </p:sp>
    </p:spTree>
    <p:extLst>
      <p:ext uri="{BB962C8B-B14F-4D97-AF65-F5344CB8AC3E}">
        <p14:creationId xmlns:p14="http://schemas.microsoft.com/office/powerpoint/2010/main" val="3973460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8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2140609488"/>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9101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0075" y="76200"/>
            <a:ext cx="9172575"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19921" y="1295400"/>
            <a:ext cx="297537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66744" y="1295400"/>
            <a:ext cx="2977157" cy="4114800"/>
          </a:xfrm>
        </p:spPr>
        <p:txBody>
          <a:bodyPr/>
          <a:lstStyle/>
          <a:p>
            <a:pPr lvl="0"/>
            <a:endParaRPr lang="en-US" noProof="0"/>
          </a:p>
        </p:txBody>
      </p:sp>
      <p:sp>
        <p:nvSpPr>
          <p:cNvPr id="5" name="Date Placeholder 4"/>
          <p:cNvSpPr>
            <a:spLocks noGrp="1"/>
          </p:cNvSpPr>
          <p:nvPr>
            <p:ph type="dt" sz="half" idx="10"/>
          </p:nvPr>
        </p:nvSpPr>
        <p:spPr>
          <a:xfrm>
            <a:off x="771525" y="6248400"/>
            <a:ext cx="2143125" cy="457200"/>
          </a:xfrm>
        </p:spPr>
        <p:txBody>
          <a:bodyPr/>
          <a:lstStyle>
            <a:lvl1pPr eaLnBrk="0" hangingPunct="0">
              <a:defRPr/>
            </a:lvl1pPr>
          </a:lstStyle>
          <a:p>
            <a:pPr>
              <a:defRPr/>
            </a:pPr>
            <a:endParaRPr lang="en-US"/>
          </a:p>
        </p:txBody>
      </p:sp>
      <p:sp>
        <p:nvSpPr>
          <p:cNvPr id="6" name="Slide Number Placeholder 5"/>
          <p:cNvSpPr>
            <a:spLocks noGrp="1"/>
          </p:cNvSpPr>
          <p:nvPr>
            <p:ph type="sldNum" sz="quarter" idx="11"/>
          </p:nvPr>
        </p:nvSpPr>
        <p:spPr>
          <a:xfrm>
            <a:off x="4095750" y="6399213"/>
            <a:ext cx="2143125" cy="457200"/>
          </a:xfrm>
        </p:spPr>
        <p:txBody>
          <a:bodyPr/>
          <a:lstStyle>
            <a:lvl1pPr eaLnBrk="0" hangingPunct="0">
              <a:defRPr/>
            </a:lvl1pPr>
          </a:lstStyle>
          <a:p>
            <a:pPr>
              <a:defRPr/>
            </a:pPr>
            <a:fld id="{1BF72CB6-A9AB-429A-8BE8-392BAA8AF2BA}" type="slidenum">
              <a:rPr lang="en-US"/>
              <a:pPr>
                <a:defRPr/>
              </a:pPr>
              <a:t>‹#›</a:t>
            </a:fld>
            <a:endParaRPr lang="en-US"/>
          </a:p>
        </p:txBody>
      </p:sp>
    </p:spTree>
    <p:extLst>
      <p:ext uri="{BB962C8B-B14F-4D97-AF65-F5344CB8AC3E}">
        <p14:creationId xmlns:p14="http://schemas.microsoft.com/office/powerpoint/2010/main" val="22268658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19921" y="1295400"/>
            <a:ext cx="297537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66744" y="1295400"/>
            <a:ext cx="297715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sldNum" sz="quarter" idx="11"/>
          </p:nvPr>
        </p:nvSpPr>
        <p:spPr/>
        <p:txBody>
          <a:bodyPr/>
          <a:lstStyle>
            <a:lvl1pPr eaLnBrk="0" hangingPunct="0">
              <a:defRPr/>
            </a:lvl1pPr>
          </a:lstStyle>
          <a:p>
            <a:pPr>
              <a:defRPr/>
            </a:pPr>
            <a:fld id="{F5EDC398-6B53-4ECA-A961-8572BAD60086}" type="slidenum">
              <a:rPr lang="en-US"/>
              <a:pPr>
                <a:defRPr/>
              </a:pPr>
              <a:t>‹#›</a:t>
            </a:fld>
            <a:endParaRPr lang="en-US"/>
          </a:p>
        </p:txBody>
      </p:sp>
    </p:spTree>
    <p:extLst>
      <p:ext uri="{BB962C8B-B14F-4D97-AF65-F5344CB8AC3E}">
        <p14:creationId xmlns:p14="http://schemas.microsoft.com/office/powerpoint/2010/main" val="13923602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5F5F97F5-356F-40BE-B5E2-6E67ED174250}" type="slidenum">
              <a:rPr lang="en-US"/>
              <a:pPr>
                <a:defRPr/>
              </a:pPr>
              <a:t>‹#›</a:t>
            </a:fld>
            <a:endParaRPr lang="en-US"/>
          </a:p>
        </p:txBody>
      </p:sp>
    </p:spTree>
    <p:extLst>
      <p:ext uri="{BB962C8B-B14F-4D97-AF65-F5344CB8AC3E}">
        <p14:creationId xmlns:p14="http://schemas.microsoft.com/office/powerpoint/2010/main" val="25564026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53905665"/>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8625" y="457200"/>
            <a:ext cx="9447213"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solidFill>
                  <a:srgbClr val="FFFFFF"/>
                </a:solidFill>
                <a:latin typeface="Times New Roman" pitchFamily="18" charset="0"/>
              </a:endParaRPr>
            </a:p>
          </p:txBody>
        </p:sp>
        <p:sp>
          <p:nvSpPr>
            <p:cNvPr id="6" name="Rectangle 4"/>
            <p:cNvSpPr>
              <a:spLocks noChangeArrowheads="1"/>
            </p:cNvSpPr>
            <p:nvPr/>
          </p:nvSpPr>
          <p:spPr bwMode="auto">
            <a:xfrm>
              <a:off x="285" y="336"/>
              <a:ext cx="5182"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9750" name="Rectangle 6"/>
          <p:cNvSpPr>
            <a:spLocks noGrp="1" noChangeArrowheads="1"/>
          </p:cNvSpPr>
          <p:nvPr>
            <p:ph type="ctrTitle"/>
          </p:nvPr>
        </p:nvSpPr>
        <p:spPr>
          <a:xfrm>
            <a:off x="1371600" y="838200"/>
            <a:ext cx="7629525" cy="2559050"/>
          </a:xfrm>
        </p:spPr>
        <p:txBody>
          <a:bodyPr anchorCtr="1"/>
          <a:lstStyle>
            <a:lvl1pPr algn="ctr">
              <a:defRPr sz="6200"/>
            </a:lvl1pPr>
          </a:lstStyle>
          <a:p>
            <a:r>
              <a:rPr lang="en-US"/>
              <a:t>Click to edit Master title style</a:t>
            </a:r>
          </a:p>
        </p:txBody>
      </p:sp>
      <p:sp>
        <p:nvSpPr>
          <p:cNvPr id="159751" name="Rectangle 7"/>
          <p:cNvSpPr>
            <a:spLocks noGrp="1" noChangeArrowheads="1"/>
          </p:cNvSpPr>
          <p:nvPr>
            <p:ph type="subTitle" idx="1"/>
          </p:nvPr>
        </p:nvSpPr>
        <p:spPr>
          <a:xfrm>
            <a:off x="1543050" y="3733800"/>
            <a:ext cx="72009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603250" y="6248400"/>
            <a:ext cx="2311400"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804487294"/>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8C207DCA-1EF8-4ED3-9B64-6B856157CCD3}"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CAB50734-E873-42B6-B3F2-1A41DE487DCE}"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1737801243"/>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C398E5F2-933F-488B-A3BE-0EACD407C7D4}"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2E43546A-335B-4032-A23C-63C36910F47F}" type="slidenum">
              <a:rPr lang="en-US"/>
              <a:pPr>
                <a:defRPr/>
              </a:pPr>
              <a:t>‹#›</a:t>
            </a:fld>
            <a:endParaRPr lang="en-US" dirty="0"/>
          </a:p>
        </p:txBody>
      </p:sp>
    </p:spTree>
    <p:extLst>
      <p:ext uri="{BB962C8B-B14F-4D97-AF65-F5344CB8AC3E}">
        <p14:creationId xmlns:p14="http://schemas.microsoft.com/office/powerpoint/2010/main" val="260365153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37"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140B4DC9-BF45-4624-9DB7-1C9DCBC53394}"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D6A1F671-0452-4F11-B10F-2E2777B08FBE}" type="slidenum">
              <a:rPr lang="en-US"/>
              <a:pPr>
                <a:defRPr/>
              </a:pPr>
              <a:t>‹#›</a:t>
            </a:fld>
            <a:endParaRPr lang="en-US" dirty="0"/>
          </a:p>
        </p:txBody>
      </p:sp>
    </p:spTree>
    <p:extLst>
      <p:ext uri="{BB962C8B-B14F-4D97-AF65-F5344CB8AC3E}">
        <p14:creationId xmlns:p14="http://schemas.microsoft.com/office/powerpoint/2010/main" val="496304494"/>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41528007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720C86F8-9FED-4109-85C0-00A8C9CABF51}" type="slidenum">
              <a:rPr lang="en-US"/>
              <a:pPr>
                <a:defRPr/>
              </a:pPr>
              <a:t>‹#›</a:t>
            </a:fld>
            <a:endParaRPr lang="en-US"/>
          </a:p>
        </p:txBody>
      </p:sp>
    </p:spTree>
    <p:extLst>
      <p:ext uri="{BB962C8B-B14F-4D97-AF65-F5344CB8AC3E}">
        <p14:creationId xmlns:p14="http://schemas.microsoft.com/office/powerpoint/2010/main" val="4282006283"/>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335678900"/>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1BDC4470-2436-4341-A848-79BA82A6C616}"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F516725C-3950-4407-99BE-853FA94739BD}" type="slidenum">
              <a:rPr lang="en-US"/>
              <a:pPr>
                <a:defRPr/>
              </a:pPr>
              <a:t>‹#›</a:t>
            </a:fld>
            <a:endParaRPr lang="en-US" dirty="0"/>
          </a:p>
        </p:txBody>
      </p:sp>
    </p:spTree>
    <p:extLst>
      <p:ext uri="{BB962C8B-B14F-4D97-AF65-F5344CB8AC3E}">
        <p14:creationId xmlns:p14="http://schemas.microsoft.com/office/powerpoint/2010/main" val="233675038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671"/>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B76179F6-F65C-4B8E-821F-DD33CB690639}"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4B390ADB-FDEE-4E7A-A313-DDC6F27EDAA4}" type="slidenum">
              <a:rPr lang="en-US"/>
              <a:pPr>
                <a:defRPr/>
              </a:pPr>
              <a:t>‹#›</a:t>
            </a:fld>
            <a:endParaRPr lang="en-US" dirty="0"/>
          </a:p>
        </p:txBody>
      </p:sp>
    </p:spTree>
    <p:extLst>
      <p:ext uri="{BB962C8B-B14F-4D97-AF65-F5344CB8AC3E}">
        <p14:creationId xmlns:p14="http://schemas.microsoft.com/office/powerpoint/2010/main" val="289868713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C695281F-04B0-4F9F-8D10-F18BC65ACB1F}"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253DE297-6463-4181-AA30-9D03A38BF503}" type="slidenum">
              <a:rPr lang="en-US"/>
              <a:pPr>
                <a:defRPr/>
              </a:pPr>
              <a:t>‹#›</a:t>
            </a:fld>
            <a:endParaRPr lang="en-US" dirty="0"/>
          </a:p>
        </p:txBody>
      </p:sp>
    </p:spTree>
    <p:extLst>
      <p:ext uri="{BB962C8B-B14F-4D97-AF65-F5344CB8AC3E}">
        <p14:creationId xmlns:p14="http://schemas.microsoft.com/office/powerpoint/2010/main" val="134823008"/>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63"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D5761AF4-DEB6-4E60-A776-652C87B94960}"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2AE132D9-4E9E-4672-A033-FB8E79B94A3E}" type="slidenum">
              <a:rPr lang="en-US"/>
              <a:pPr>
                <a:defRPr/>
              </a:pPr>
              <a:t>‹#›</a:t>
            </a:fld>
            <a:endParaRPr lang="en-US" dirty="0"/>
          </a:p>
        </p:txBody>
      </p:sp>
    </p:spTree>
    <p:extLst>
      <p:ext uri="{BB962C8B-B14F-4D97-AF65-F5344CB8AC3E}">
        <p14:creationId xmlns:p14="http://schemas.microsoft.com/office/powerpoint/2010/main" val="3985480379"/>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9D9D3626-668A-4662-BF51-BC496B712977}"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E4380798-4258-4A67-9363-FF67DA12DF8A}" type="slidenum">
              <a:rPr lang="en-US"/>
              <a:pPr>
                <a:defRPr/>
              </a:pPr>
              <a:t>‹#›</a:t>
            </a:fld>
            <a:endParaRPr lang="en-US" dirty="0"/>
          </a:p>
        </p:txBody>
      </p:sp>
    </p:spTree>
    <p:extLst>
      <p:ext uri="{BB962C8B-B14F-4D97-AF65-F5344CB8AC3E}">
        <p14:creationId xmlns:p14="http://schemas.microsoft.com/office/powerpoint/2010/main" val="451180347"/>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E1DBAB1C-48C7-4AA2-B627-19D77A62FA73}"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7F8131BF-DAA8-4526-B06C-BBB97E788F5C}" type="slidenum">
              <a:rPr lang="en-US"/>
              <a:pPr>
                <a:defRPr/>
              </a:pPr>
              <a:t>‹#›</a:t>
            </a:fld>
            <a:endParaRPr lang="en-US" dirty="0"/>
          </a:p>
        </p:txBody>
      </p:sp>
    </p:spTree>
    <p:extLst>
      <p:ext uri="{BB962C8B-B14F-4D97-AF65-F5344CB8AC3E}">
        <p14:creationId xmlns:p14="http://schemas.microsoft.com/office/powerpoint/2010/main" val="3660862327"/>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E8BE9932-A7D9-419A-B823-5719F48AA5FB}"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339599B1-4990-4966-A793-CDF139F086B2}" type="slidenum">
              <a:rPr lang="en-US"/>
              <a:pPr>
                <a:defRPr/>
              </a:pPr>
              <a:t>‹#›</a:t>
            </a:fld>
            <a:endParaRPr lang="en-US" dirty="0"/>
          </a:p>
        </p:txBody>
      </p:sp>
    </p:spTree>
    <p:extLst>
      <p:ext uri="{BB962C8B-B14F-4D97-AF65-F5344CB8AC3E}">
        <p14:creationId xmlns:p14="http://schemas.microsoft.com/office/powerpoint/2010/main" val="212137479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B96A967B-6C98-43B3-9B7D-EA3A9383C822}"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B410A7C3-5FE0-430D-883A-DDF48675CE93}" type="slidenum">
              <a:rPr lang="en-US"/>
              <a:pPr>
                <a:defRPr/>
              </a:pPr>
              <a:t>‹#›</a:t>
            </a:fld>
            <a:endParaRPr lang="en-US" dirty="0"/>
          </a:p>
        </p:txBody>
      </p:sp>
    </p:spTree>
    <p:extLst>
      <p:ext uri="{BB962C8B-B14F-4D97-AF65-F5344CB8AC3E}">
        <p14:creationId xmlns:p14="http://schemas.microsoft.com/office/powerpoint/2010/main" val="258664980"/>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14"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E73757A8-D1D4-430D-AF9D-1AC4E03607A3}"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42D9444D-932F-4105-BBB9-9D6CB2C76338}" type="slidenum">
              <a:rPr lang="en-US"/>
              <a:pPr>
                <a:defRPr/>
              </a:pPr>
              <a:t>‹#›</a:t>
            </a:fld>
            <a:endParaRPr lang="en-US" dirty="0"/>
          </a:p>
        </p:txBody>
      </p:sp>
    </p:spTree>
    <p:extLst>
      <p:ext uri="{BB962C8B-B14F-4D97-AF65-F5344CB8AC3E}">
        <p14:creationId xmlns:p14="http://schemas.microsoft.com/office/powerpoint/2010/main" val="8619647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07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07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07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07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9A51AED2-280F-4151-AAB3-E8E7A67EBADE}"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73119D34-6C47-42B3-A3C9-B0FC217CD18A}" type="slidenum">
              <a:rPr lang="en-US"/>
              <a:pPr>
                <a:defRPr/>
              </a:pPr>
              <a:t>‹#›</a:t>
            </a:fld>
            <a:endParaRPr lang="en-US" dirty="0"/>
          </a:p>
        </p:txBody>
      </p:sp>
    </p:spTree>
    <p:extLst>
      <p:ext uri="{BB962C8B-B14F-4D97-AF65-F5344CB8AC3E}">
        <p14:creationId xmlns:p14="http://schemas.microsoft.com/office/powerpoint/2010/main" val="89978763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2418119242"/>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E7787F14-D6A9-493C-8940-C100DE3D2A12}"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5A87D5B1-029E-4DAD-BECA-92BC0E5AC543}" type="slidenum">
              <a:rPr lang="en-US"/>
              <a:pPr>
                <a:defRPr/>
              </a:pPr>
              <a:t>‹#›</a:t>
            </a:fld>
            <a:endParaRPr lang="en-US" dirty="0"/>
          </a:p>
        </p:txBody>
      </p:sp>
    </p:spTree>
    <p:extLst>
      <p:ext uri="{BB962C8B-B14F-4D97-AF65-F5344CB8AC3E}">
        <p14:creationId xmlns:p14="http://schemas.microsoft.com/office/powerpoint/2010/main" val="418387994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80C1093A-95C5-43F0-84A9-1A23BAE2D54D}"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2958489D-7FDC-4CEA-B38A-F9A77A47AB80}" type="slidenum">
              <a:rPr lang="en-US"/>
              <a:pPr>
                <a:defRPr/>
              </a:pPr>
              <a:t>‹#›</a:t>
            </a:fld>
            <a:endParaRPr lang="en-US" dirty="0"/>
          </a:p>
        </p:txBody>
      </p:sp>
    </p:spTree>
    <p:extLst>
      <p:ext uri="{BB962C8B-B14F-4D97-AF65-F5344CB8AC3E}">
        <p14:creationId xmlns:p14="http://schemas.microsoft.com/office/powerpoint/2010/main" val="2513880860"/>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0BE26FE8-E999-4E92-B264-DCB9D5DCFF86}"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C70463DD-329C-4BE8-AE83-686A2F86A4F7}" type="slidenum">
              <a:rPr lang="en-US"/>
              <a:pPr>
                <a:defRPr/>
              </a:pPr>
              <a:t>‹#›</a:t>
            </a:fld>
            <a:endParaRPr lang="en-US" dirty="0"/>
          </a:p>
        </p:txBody>
      </p:sp>
    </p:spTree>
    <p:extLst>
      <p:ext uri="{BB962C8B-B14F-4D97-AF65-F5344CB8AC3E}">
        <p14:creationId xmlns:p14="http://schemas.microsoft.com/office/powerpoint/2010/main" val="3401073877"/>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EE4C4B69-82CC-4032-BAD2-2882D942CC8F}"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823AF3AB-4D95-4985-810A-D066317C2A8E}" type="slidenum">
              <a:rPr lang="en-US"/>
              <a:pPr>
                <a:defRPr/>
              </a:pPr>
              <a:t>‹#›</a:t>
            </a:fld>
            <a:endParaRPr lang="en-US" dirty="0"/>
          </a:p>
        </p:txBody>
      </p:sp>
    </p:spTree>
    <p:extLst>
      <p:ext uri="{BB962C8B-B14F-4D97-AF65-F5344CB8AC3E}">
        <p14:creationId xmlns:p14="http://schemas.microsoft.com/office/powerpoint/2010/main" val="123293395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22"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15"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9D52340B-AE02-472F-9ED3-902473429101}"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FFF78580-CFC6-4782-A24B-FCCA91DBFCE1}" type="slidenum">
              <a:rPr lang="en-US"/>
              <a:pPr>
                <a:defRPr/>
              </a:pPr>
              <a:t>‹#›</a:t>
            </a:fld>
            <a:endParaRPr lang="en-US" dirty="0"/>
          </a:p>
        </p:txBody>
      </p:sp>
    </p:spTree>
    <p:extLst>
      <p:ext uri="{BB962C8B-B14F-4D97-AF65-F5344CB8AC3E}">
        <p14:creationId xmlns:p14="http://schemas.microsoft.com/office/powerpoint/2010/main" val="310675649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1AD57800-FC29-4ED5-BA63-D47EF3AFAA5D}"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553034FA-D6B8-4E48-941E-2DE41DF157FA}" type="slidenum">
              <a:rPr lang="en-US"/>
              <a:pPr>
                <a:defRPr/>
              </a:pPr>
              <a:t>‹#›</a:t>
            </a:fld>
            <a:endParaRPr lang="en-US" dirty="0"/>
          </a:p>
        </p:txBody>
      </p:sp>
    </p:spTree>
    <p:extLst>
      <p:ext uri="{BB962C8B-B14F-4D97-AF65-F5344CB8AC3E}">
        <p14:creationId xmlns:p14="http://schemas.microsoft.com/office/powerpoint/2010/main" val="2567152492"/>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B7CC77CC-6B89-40DD-84D7-3B6009F4A077}"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11E403A2-C105-46DD-9EAF-12D7A9B642B7}" type="slidenum">
              <a:rPr lang="en-US"/>
              <a:pPr>
                <a:defRPr/>
              </a:pPr>
              <a:t>‹#›</a:t>
            </a:fld>
            <a:endParaRPr lang="en-US" dirty="0"/>
          </a:p>
        </p:txBody>
      </p:sp>
    </p:spTree>
    <p:extLst>
      <p:ext uri="{BB962C8B-B14F-4D97-AF65-F5344CB8AC3E}">
        <p14:creationId xmlns:p14="http://schemas.microsoft.com/office/powerpoint/2010/main" val="18494834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9902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716950345"/>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511F4E85-AE8A-4300-8653-37595B95CCC0}" type="slidenum">
              <a:rPr lang="en-US"/>
              <a:pPr>
                <a:defRPr/>
              </a:pPr>
              <a:t>‹#›</a:t>
            </a:fld>
            <a:endParaRPr lang="en-US"/>
          </a:p>
        </p:txBody>
      </p:sp>
    </p:spTree>
    <p:extLst>
      <p:ext uri="{BB962C8B-B14F-4D97-AF65-F5344CB8AC3E}">
        <p14:creationId xmlns:p14="http://schemas.microsoft.com/office/powerpoint/2010/main" val="608074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0300" y="473213"/>
            <a:ext cx="2292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0092" y="473213"/>
            <a:ext cx="6727825"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179951280"/>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71825" y="6096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71825" y="1981200"/>
            <a:ext cx="33432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86550" y="19812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86550" y="41148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11925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5EE21E93-39F1-417A-BE34-7841129FF0FE}"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F83FEB63-A66F-4AA3-887F-7232BC245B19}"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385943798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F6C7520D-F097-4328-85D8-F849ABAF067D}"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D6F7FA2B-B2D2-45BC-95A3-D433463A2438}" type="slidenum">
              <a:rPr lang="en-US"/>
              <a:pPr>
                <a:defRPr/>
              </a:pPr>
              <a:t>‹#›</a:t>
            </a:fld>
            <a:endParaRPr lang="en-US" dirty="0"/>
          </a:p>
        </p:txBody>
      </p:sp>
    </p:spTree>
    <p:extLst>
      <p:ext uri="{BB962C8B-B14F-4D97-AF65-F5344CB8AC3E}">
        <p14:creationId xmlns:p14="http://schemas.microsoft.com/office/powerpoint/2010/main" val="1684635810"/>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29"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18BE8015-09D9-4A9C-9BCC-9E9E65C03FD9}"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8C5763F8-2FEB-41E9-A64A-F6030887988C}" type="slidenum">
              <a:rPr lang="en-US"/>
              <a:pPr>
                <a:defRPr/>
              </a:pPr>
              <a:t>‹#›</a:t>
            </a:fld>
            <a:endParaRPr lang="en-US" dirty="0"/>
          </a:p>
        </p:txBody>
      </p:sp>
    </p:spTree>
    <p:extLst>
      <p:ext uri="{BB962C8B-B14F-4D97-AF65-F5344CB8AC3E}">
        <p14:creationId xmlns:p14="http://schemas.microsoft.com/office/powerpoint/2010/main" val="112904353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370104963"/>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BD48BBFA-1551-4697-8172-5F323BDFEB41}"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4FB4B3CE-AE06-4DAB-8E90-D20A93AA7501}" type="slidenum">
              <a:rPr lang="en-US"/>
              <a:pPr>
                <a:defRPr/>
              </a:pPr>
              <a:t>‹#›</a:t>
            </a:fld>
            <a:endParaRPr lang="en-US" dirty="0"/>
          </a:p>
        </p:txBody>
      </p:sp>
    </p:spTree>
    <p:extLst>
      <p:ext uri="{BB962C8B-B14F-4D97-AF65-F5344CB8AC3E}">
        <p14:creationId xmlns:p14="http://schemas.microsoft.com/office/powerpoint/2010/main" val="376565562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657"/>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BBD705CB-49DE-4039-9FBA-FB892597DC2E}"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AE257A88-2E96-49DE-89F3-65B1454EFC0C}" type="slidenum">
              <a:rPr lang="en-US"/>
              <a:pPr>
                <a:defRPr/>
              </a:pPr>
              <a:t>‹#›</a:t>
            </a:fld>
            <a:endParaRPr lang="en-US" dirty="0"/>
          </a:p>
        </p:txBody>
      </p:sp>
    </p:spTree>
    <p:extLst>
      <p:ext uri="{BB962C8B-B14F-4D97-AF65-F5344CB8AC3E}">
        <p14:creationId xmlns:p14="http://schemas.microsoft.com/office/powerpoint/2010/main" val="354610811"/>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2E609F27-B255-4C1F-8406-E54F8DE1FCB1}"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C8C98EB5-B1DA-4C4C-9684-9D044CCEA32F}" type="slidenum">
              <a:rPr lang="en-US"/>
              <a:pPr>
                <a:defRPr/>
              </a:pPr>
              <a:t>‹#›</a:t>
            </a:fld>
            <a:endParaRPr lang="en-US" dirty="0"/>
          </a:p>
        </p:txBody>
      </p:sp>
    </p:spTree>
    <p:extLst>
      <p:ext uri="{BB962C8B-B14F-4D97-AF65-F5344CB8AC3E}">
        <p14:creationId xmlns:p14="http://schemas.microsoft.com/office/powerpoint/2010/main" val="4121617868"/>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55"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737E424F-3C91-4A5C-8AEC-58F50D36FAE3}"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89AB8ABA-9279-4C2F-90FA-466080E7DE14}" type="slidenum">
              <a:rPr lang="en-US"/>
              <a:pPr>
                <a:defRPr/>
              </a:pPr>
              <a:t>‹#›</a:t>
            </a:fld>
            <a:endParaRPr lang="en-US" dirty="0"/>
          </a:p>
        </p:txBody>
      </p:sp>
    </p:spTree>
    <p:extLst>
      <p:ext uri="{BB962C8B-B14F-4D97-AF65-F5344CB8AC3E}">
        <p14:creationId xmlns:p14="http://schemas.microsoft.com/office/powerpoint/2010/main" val="412128516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78161A7C-4EE6-431B-BDC2-B080D0C3124F}"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E0684CCF-AFC1-4080-9266-9F28682BA2B3}" type="slidenum">
              <a:rPr lang="en-US"/>
              <a:pPr>
                <a:defRPr/>
              </a:pPr>
              <a:t>‹#›</a:t>
            </a:fld>
            <a:endParaRPr lang="en-US" dirty="0"/>
          </a:p>
        </p:txBody>
      </p:sp>
    </p:spTree>
    <p:extLst>
      <p:ext uri="{BB962C8B-B14F-4D97-AF65-F5344CB8AC3E}">
        <p14:creationId xmlns:p14="http://schemas.microsoft.com/office/powerpoint/2010/main" val="345103979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81" y="1828800"/>
            <a:ext cx="4510088"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62563" y="1828800"/>
            <a:ext cx="4510087"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4159630264"/>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B4974D50-8BC9-4893-932B-8B6006793C6C}"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0BAD22A2-D765-447B-9A4A-91636AFAEA2E}" type="slidenum">
              <a:rPr lang="en-US"/>
              <a:pPr>
                <a:defRPr/>
              </a:pPr>
              <a:t>‹#›</a:t>
            </a:fld>
            <a:endParaRPr lang="en-US" dirty="0"/>
          </a:p>
        </p:txBody>
      </p:sp>
    </p:spTree>
    <p:extLst>
      <p:ext uri="{BB962C8B-B14F-4D97-AF65-F5344CB8AC3E}">
        <p14:creationId xmlns:p14="http://schemas.microsoft.com/office/powerpoint/2010/main" val="2437266282"/>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18E3A13D-31EC-43CC-9FE1-9BC7522A2FA7}"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2A01B127-1610-4F56-AA42-A0026AA94B97}" type="slidenum">
              <a:rPr lang="en-US"/>
              <a:pPr>
                <a:defRPr/>
              </a:pPr>
              <a:t>‹#›</a:t>
            </a:fld>
            <a:endParaRPr lang="en-US" dirty="0"/>
          </a:p>
        </p:txBody>
      </p:sp>
    </p:spTree>
    <p:extLst>
      <p:ext uri="{BB962C8B-B14F-4D97-AF65-F5344CB8AC3E}">
        <p14:creationId xmlns:p14="http://schemas.microsoft.com/office/powerpoint/2010/main" val="41740770"/>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FC0E7195-334E-427C-A3AA-27AECB8E1B59}"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AB60B6AE-E69A-4344-ADC0-1EE9EE7B4A8C}" type="slidenum">
              <a:rPr lang="en-US"/>
              <a:pPr>
                <a:defRPr/>
              </a:pPr>
              <a:t>‹#›</a:t>
            </a:fld>
            <a:endParaRPr lang="en-US" dirty="0"/>
          </a:p>
        </p:txBody>
      </p:sp>
    </p:spTree>
    <p:extLst>
      <p:ext uri="{BB962C8B-B14F-4D97-AF65-F5344CB8AC3E}">
        <p14:creationId xmlns:p14="http://schemas.microsoft.com/office/powerpoint/2010/main" val="141969136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06"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349C495B-612A-4292-B3EF-3880034DD453}"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9CD585CD-B9A0-4678-A6D9-5E0B7F797ADA}" type="slidenum">
              <a:rPr lang="en-US"/>
              <a:pPr>
                <a:defRPr/>
              </a:pPr>
              <a:t>‹#›</a:t>
            </a:fld>
            <a:endParaRPr lang="en-US" dirty="0"/>
          </a:p>
        </p:txBody>
      </p:sp>
    </p:spTree>
    <p:extLst>
      <p:ext uri="{BB962C8B-B14F-4D97-AF65-F5344CB8AC3E}">
        <p14:creationId xmlns:p14="http://schemas.microsoft.com/office/powerpoint/2010/main" val="301861524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05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05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05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057"/>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7987A9B1-4008-42E7-A136-DDBD94C1398D}"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B38017F9-900D-4913-9385-FDEF87831320}" type="slidenum">
              <a:rPr lang="en-US"/>
              <a:pPr>
                <a:defRPr/>
              </a:pPr>
              <a:t>‹#›</a:t>
            </a:fld>
            <a:endParaRPr lang="en-US" dirty="0"/>
          </a:p>
        </p:txBody>
      </p:sp>
    </p:spTree>
    <p:extLst>
      <p:ext uri="{BB962C8B-B14F-4D97-AF65-F5344CB8AC3E}">
        <p14:creationId xmlns:p14="http://schemas.microsoft.com/office/powerpoint/2010/main" val="226714087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0AA039CE-052E-4331-8C45-9C50016F2A8F}"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3B1BD51E-F8D1-40C1-B9B3-B86D5C09DD1B}" type="slidenum">
              <a:rPr lang="en-US"/>
              <a:pPr>
                <a:defRPr/>
              </a:pPr>
              <a:t>‹#›</a:t>
            </a:fld>
            <a:endParaRPr lang="en-US" dirty="0"/>
          </a:p>
        </p:txBody>
      </p:sp>
    </p:spTree>
    <p:extLst>
      <p:ext uri="{BB962C8B-B14F-4D97-AF65-F5344CB8AC3E}">
        <p14:creationId xmlns:p14="http://schemas.microsoft.com/office/powerpoint/2010/main" val="265262273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70E8C5FF-FB60-4CCF-97B2-C77448FEC137}"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9B86E6A4-6FC9-454A-9292-A127C92D79CF}" type="slidenum">
              <a:rPr lang="en-US"/>
              <a:pPr>
                <a:defRPr/>
              </a:pPr>
              <a:t>‹#›</a:t>
            </a:fld>
            <a:endParaRPr lang="en-US" dirty="0"/>
          </a:p>
        </p:txBody>
      </p:sp>
    </p:spTree>
    <p:extLst>
      <p:ext uri="{BB962C8B-B14F-4D97-AF65-F5344CB8AC3E}">
        <p14:creationId xmlns:p14="http://schemas.microsoft.com/office/powerpoint/2010/main" val="3667444962"/>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CD95FB21-EF69-461F-B69E-5CFE5B0F7B25}"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1C0BAF44-AE6F-4F41-BBEA-5E752A217DB7}" type="slidenum">
              <a:rPr lang="en-US"/>
              <a:pPr>
                <a:defRPr/>
              </a:pPr>
              <a:t>‹#›</a:t>
            </a:fld>
            <a:endParaRPr lang="en-US" dirty="0"/>
          </a:p>
        </p:txBody>
      </p:sp>
    </p:spTree>
    <p:extLst>
      <p:ext uri="{BB962C8B-B14F-4D97-AF65-F5344CB8AC3E}">
        <p14:creationId xmlns:p14="http://schemas.microsoft.com/office/powerpoint/2010/main" val="1502877194"/>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DDDBEDC5-CE10-4E37-83CF-66B2C4F0C630}"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16B7864E-3C6E-407E-B018-8020825B5AD4}" type="slidenum">
              <a:rPr lang="en-US"/>
              <a:pPr>
                <a:defRPr/>
              </a:pPr>
              <a:t>‹#›</a:t>
            </a:fld>
            <a:endParaRPr lang="en-US" dirty="0"/>
          </a:p>
        </p:txBody>
      </p:sp>
    </p:spTree>
    <p:extLst>
      <p:ext uri="{BB962C8B-B14F-4D97-AF65-F5344CB8AC3E}">
        <p14:creationId xmlns:p14="http://schemas.microsoft.com/office/powerpoint/2010/main" val="3599001427"/>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14"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07"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7EB2381E-A194-4BA2-BA55-36F8E6ABA980}"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2B3AAEFC-4079-4423-8209-B1A40D303952}" type="slidenum">
              <a:rPr lang="en-US"/>
              <a:pPr>
                <a:defRPr/>
              </a:pPr>
              <a:t>‹#›</a:t>
            </a:fld>
            <a:endParaRPr lang="en-US" dirty="0"/>
          </a:p>
        </p:txBody>
      </p:sp>
    </p:spTree>
    <p:extLst>
      <p:ext uri="{BB962C8B-B14F-4D97-AF65-F5344CB8AC3E}">
        <p14:creationId xmlns:p14="http://schemas.microsoft.com/office/powerpoint/2010/main" val="31989797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6" name="Freeform 4"/>
            <p:cNvSpPr>
              <a:spLocks/>
            </p:cNvSpPr>
            <p:nvPr/>
          </p:nvSpPr>
          <p:spPr bwMode="hidden">
            <a:xfrm>
              <a:off x="0" y="2496"/>
              <a:ext cx="2112" cy="1604"/>
            </a:xfrm>
            <a:custGeom>
              <a:avLst/>
              <a:gdLst>
                <a:gd name="T0" fmla="*/ 571 w 2123"/>
                <a:gd name="T1" fmla="*/ 882 h 1696"/>
                <a:gd name="T2" fmla="*/ 535 w 2123"/>
                <a:gd name="T3" fmla="*/ 578 h 1696"/>
                <a:gd name="T4" fmla="*/ 661 w 2123"/>
                <a:gd name="T5" fmla="*/ 335 h 1696"/>
                <a:gd name="T6" fmla="*/ 912 w 2123"/>
                <a:gd name="T7" fmla="*/ 497 h 1696"/>
                <a:gd name="T8" fmla="*/ 1196 w 2123"/>
                <a:gd name="T9" fmla="*/ 735 h 1696"/>
                <a:gd name="T10" fmla="*/ 1459 w 2123"/>
                <a:gd name="T11" fmla="*/ 938 h 1696"/>
                <a:gd name="T12" fmla="*/ 1773 w 2123"/>
                <a:gd name="T13" fmla="*/ 1150 h 1696"/>
                <a:gd name="T14" fmla="*/ 1853 w 2123"/>
                <a:gd name="T15" fmla="*/ 1195 h 1696"/>
                <a:gd name="T16" fmla="*/ 1808 w 2123"/>
                <a:gd name="T17" fmla="*/ 1146 h 1696"/>
                <a:gd name="T18" fmla="*/ 1390 w 2123"/>
                <a:gd name="T19" fmla="*/ 847 h 1696"/>
                <a:gd name="T20" fmla="*/ 1070 w 2123"/>
                <a:gd name="T21" fmla="*/ 578 h 1696"/>
                <a:gd name="T22" fmla="*/ 711 w 2123"/>
                <a:gd name="T23" fmla="*/ 278 h 1696"/>
                <a:gd name="T24" fmla="*/ 984 w 2123"/>
                <a:gd name="T25" fmla="*/ 263 h 1696"/>
                <a:gd name="T26" fmla="*/ 1265 w 2123"/>
                <a:gd name="T27" fmla="*/ 269 h 1696"/>
                <a:gd name="T28" fmla="*/ 1590 w 2123"/>
                <a:gd name="T29" fmla="*/ 227 h 1696"/>
                <a:gd name="T30" fmla="*/ 2090 w 2123"/>
                <a:gd name="T31" fmla="*/ 166 h 1696"/>
                <a:gd name="T32" fmla="*/ 2042 w 2123"/>
                <a:gd name="T33" fmla="*/ 147 h 1696"/>
                <a:gd name="T34" fmla="*/ 1519 w 2123"/>
                <a:gd name="T35" fmla="*/ 218 h 1696"/>
                <a:gd name="T36" fmla="*/ 1190 w 2123"/>
                <a:gd name="T37" fmla="*/ 233 h 1696"/>
                <a:gd name="T38" fmla="*/ 747 w 2123"/>
                <a:gd name="T39" fmla="*/ 218 h 1696"/>
                <a:gd name="T40" fmla="*/ 807 w 2123"/>
                <a:gd name="T41" fmla="*/ 192 h 1696"/>
                <a:gd name="T42" fmla="*/ 1124 w 2123"/>
                <a:gd name="T43" fmla="*/ 0 h 1696"/>
                <a:gd name="T44" fmla="*/ 1070 w 2123"/>
                <a:gd name="T45" fmla="*/ 25 h 1696"/>
                <a:gd name="T46" fmla="*/ 995 w 2123"/>
                <a:gd name="T47" fmla="*/ 71 h 1696"/>
                <a:gd name="T48" fmla="*/ 843 w 2123"/>
                <a:gd name="T49" fmla="*/ 162 h 1696"/>
                <a:gd name="T50" fmla="*/ 661 w 2123"/>
                <a:gd name="T51" fmla="*/ 238 h 1696"/>
                <a:gd name="T52" fmla="*/ 625 w 2123"/>
                <a:gd name="T53" fmla="*/ 305 h 1696"/>
                <a:gd name="T54" fmla="*/ 299 w 2123"/>
                <a:gd name="T55" fmla="*/ 497 h 1696"/>
                <a:gd name="T56" fmla="*/ 0 w 2123"/>
                <a:gd name="T57" fmla="*/ 614 h 1696"/>
                <a:gd name="T58" fmla="*/ 0 w 2123"/>
                <a:gd name="T59" fmla="*/ 619 h 1696"/>
                <a:gd name="T60" fmla="*/ 0 w 2123"/>
                <a:gd name="T61" fmla="*/ 649 h 1696"/>
                <a:gd name="T62" fmla="*/ 293 w 2123"/>
                <a:gd name="T63" fmla="*/ 537 h 1696"/>
                <a:gd name="T64" fmla="*/ 583 w 2123"/>
                <a:gd name="T65" fmla="*/ 365 h 1696"/>
                <a:gd name="T66" fmla="*/ 499 w 2123"/>
                <a:gd name="T67" fmla="*/ 568 h 1696"/>
                <a:gd name="T68" fmla="*/ 517 w 2123"/>
                <a:gd name="T69" fmla="*/ 842 h 1696"/>
                <a:gd name="T70" fmla="*/ 454 w 2123"/>
                <a:gd name="T71" fmla="*/ 988 h 1696"/>
                <a:gd name="T72" fmla="*/ 323 w 2123"/>
                <a:gd name="T73" fmla="*/ 1252 h 1696"/>
                <a:gd name="T74" fmla="*/ 317 w 2123"/>
                <a:gd name="T75" fmla="*/ 1435 h 1696"/>
                <a:gd name="T76" fmla="*/ 323 w 2123"/>
                <a:gd name="T77" fmla="*/ 1435 h 1696"/>
                <a:gd name="T78" fmla="*/ 341 w 2123"/>
                <a:gd name="T79" fmla="*/ 1313 h 1696"/>
                <a:gd name="T80" fmla="*/ 571 w 2123"/>
                <a:gd name="T81" fmla="*/ 882 h 1696"/>
                <a:gd name="T82" fmla="*/ 571 w 2123"/>
                <a:gd name="T83" fmla="*/ 882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hidden">
            <a:xfrm>
              <a:off x="0" y="524"/>
              <a:ext cx="973" cy="1195"/>
            </a:xfrm>
            <a:custGeom>
              <a:avLst/>
              <a:gdLst>
                <a:gd name="T0" fmla="*/ 326 w 969"/>
                <a:gd name="T1" fmla="*/ 1195 h 1192"/>
                <a:gd name="T2" fmla="*/ 496 w 969"/>
                <a:gd name="T3" fmla="*/ 1201 h 1192"/>
                <a:gd name="T4" fmla="*/ 586 w 969"/>
                <a:gd name="T5" fmla="*/ 1159 h 1192"/>
                <a:gd name="T6" fmla="*/ 822 w 969"/>
                <a:gd name="T7" fmla="*/ 1094 h 1192"/>
                <a:gd name="T8" fmla="*/ 945 w 969"/>
                <a:gd name="T9" fmla="*/ 1064 h 1192"/>
                <a:gd name="T10" fmla="*/ 768 w 969"/>
                <a:gd name="T11" fmla="*/ 995 h 1192"/>
                <a:gd name="T12" fmla="*/ 562 w 969"/>
                <a:gd name="T13" fmla="*/ 959 h 1192"/>
                <a:gd name="T14" fmla="*/ 200 w 969"/>
                <a:gd name="T15" fmla="*/ 977 h 1192"/>
                <a:gd name="T16" fmla="*/ 302 w 969"/>
                <a:gd name="T17" fmla="*/ 899 h 1192"/>
                <a:gd name="T18" fmla="*/ 502 w 969"/>
                <a:gd name="T19" fmla="*/ 809 h 1192"/>
                <a:gd name="T20" fmla="*/ 703 w 969"/>
                <a:gd name="T21" fmla="*/ 677 h 1192"/>
                <a:gd name="T22" fmla="*/ 709 w 969"/>
                <a:gd name="T23" fmla="*/ 677 h 1192"/>
                <a:gd name="T24" fmla="*/ 721 w 969"/>
                <a:gd name="T25" fmla="*/ 671 h 1192"/>
                <a:gd name="T26" fmla="*/ 762 w 969"/>
                <a:gd name="T27" fmla="*/ 653 h 1192"/>
                <a:gd name="T28" fmla="*/ 786 w 969"/>
                <a:gd name="T29" fmla="*/ 647 h 1192"/>
                <a:gd name="T30" fmla="*/ 798 w 969"/>
                <a:gd name="T31" fmla="*/ 635 h 1192"/>
                <a:gd name="T32" fmla="*/ 804 w 969"/>
                <a:gd name="T33" fmla="*/ 623 h 1192"/>
                <a:gd name="T34" fmla="*/ 798 w 969"/>
                <a:gd name="T35" fmla="*/ 617 h 1192"/>
                <a:gd name="T36" fmla="*/ 792 w 969"/>
                <a:gd name="T37" fmla="*/ 605 h 1192"/>
                <a:gd name="T38" fmla="*/ 792 w 969"/>
                <a:gd name="T39" fmla="*/ 578 h 1192"/>
                <a:gd name="T40" fmla="*/ 804 w 969"/>
                <a:gd name="T41" fmla="*/ 548 h 1192"/>
                <a:gd name="T42" fmla="*/ 816 w 969"/>
                <a:gd name="T43" fmla="*/ 518 h 1192"/>
                <a:gd name="T44" fmla="*/ 834 w 969"/>
                <a:gd name="T45" fmla="*/ 488 h 1192"/>
                <a:gd name="T46" fmla="*/ 846 w 969"/>
                <a:gd name="T47" fmla="*/ 458 h 1192"/>
                <a:gd name="T48" fmla="*/ 853 w 969"/>
                <a:gd name="T49" fmla="*/ 440 h 1192"/>
                <a:gd name="T50" fmla="*/ 861 w 969"/>
                <a:gd name="T51" fmla="*/ 434 h 1192"/>
                <a:gd name="T52" fmla="*/ 861 w 969"/>
                <a:gd name="T53" fmla="*/ 350 h 1192"/>
                <a:gd name="T54" fmla="*/ 861 w 969"/>
                <a:gd name="T55" fmla="*/ 344 h 1192"/>
                <a:gd name="T56" fmla="*/ 867 w 969"/>
                <a:gd name="T57" fmla="*/ 338 h 1192"/>
                <a:gd name="T58" fmla="*/ 885 w 969"/>
                <a:gd name="T59" fmla="*/ 308 h 1192"/>
                <a:gd name="T60" fmla="*/ 897 w 969"/>
                <a:gd name="T61" fmla="*/ 272 h 1192"/>
                <a:gd name="T62" fmla="*/ 909 w 969"/>
                <a:gd name="T63" fmla="*/ 242 h 1192"/>
                <a:gd name="T64" fmla="*/ 915 w 969"/>
                <a:gd name="T65" fmla="*/ 230 h 1192"/>
                <a:gd name="T66" fmla="*/ 921 w 969"/>
                <a:gd name="T67" fmla="*/ 218 h 1192"/>
                <a:gd name="T68" fmla="*/ 939 w 969"/>
                <a:gd name="T69" fmla="*/ 173 h 1192"/>
                <a:gd name="T70" fmla="*/ 957 w 969"/>
                <a:gd name="T71" fmla="*/ 137 h 1192"/>
                <a:gd name="T72" fmla="*/ 963 w 969"/>
                <a:gd name="T73" fmla="*/ 125 h 1192"/>
                <a:gd name="T74" fmla="*/ 963 w 969"/>
                <a:gd name="T75" fmla="*/ 119 h 1192"/>
                <a:gd name="T76" fmla="*/ 981 w 969"/>
                <a:gd name="T77" fmla="*/ 0 h 1192"/>
                <a:gd name="T78" fmla="*/ 957 w 969"/>
                <a:gd name="T79" fmla="*/ 47 h 1192"/>
                <a:gd name="T80" fmla="*/ 792 w 969"/>
                <a:gd name="T81" fmla="*/ 113 h 1192"/>
                <a:gd name="T82" fmla="*/ 715 w 969"/>
                <a:gd name="T83" fmla="*/ 161 h 1192"/>
                <a:gd name="T84" fmla="*/ 466 w 969"/>
                <a:gd name="T85" fmla="*/ 236 h 1192"/>
                <a:gd name="T86" fmla="*/ 284 w 969"/>
                <a:gd name="T87" fmla="*/ 290 h 1192"/>
                <a:gd name="T88" fmla="*/ 176 w 969"/>
                <a:gd name="T89" fmla="*/ 296 h 1192"/>
                <a:gd name="T90" fmla="*/ 12 w 969"/>
                <a:gd name="T91" fmla="*/ 488 h 1192"/>
                <a:gd name="T92" fmla="*/ 0 w 969"/>
                <a:gd name="T93" fmla="*/ 512 h 1192"/>
                <a:gd name="T94" fmla="*/ 0 w 969"/>
                <a:gd name="T95" fmla="*/ 1195 h 1192"/>
                <a:gd name="T96" fmla="*/ 96 w 969"/>
                <a:gd name="T97" fmla="*/ 1189 h 1192"/>
                <a:gd name="T98" fmla="*/ 326 w 969"/>
                <a:gd name="T99" fmla="*/ 1195 h 1192"/>
                <a:gd name="T100" fmla="*/ 326 w 969"/>
                <a:gd name="T101" fmla="*/ 1195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p:cNvSpPr>
              <a:spLocks/>
            </p:cNvSpPr>
            <p:nvPr/>
          </p:nvSpPr>
          <p:spPr bwMode="hidden">
            <a:xfrm>
              <a:off x="3525" y="1"/>
              <a:ext cx="2185" cy="1508"/>
            </a:xfrm>
            <a:custGeom>
              <a:avLst/>
              <a:gdLst>
                <a:gd name="T0" fmla="*/ 1046 w 2176"/>
                <a:gd name="T1" fmla="*/ 773 h 1505"/>
                <a:gd name="T2" fmla="*/ 1205 w 2176"/>
                <a:gd name="T3" fmla="*/ 1241 h 1505"/>
                <a:gd name="T4" fmla="*/ 968 w 2176"/>
                <a:gd name="T5" fmla="*/ 1199 h 1505"/>
                <a:gd name="T6" fmla="*/ 732 w 2176"/>
                <a:gd name="T7" fmla="*/ 1133 h 1505"/>
                <a:gd name="T8" fmla="*/ 448 w 2176"/>
                <a:gd name="T9" fmla="*/ 1115 h 1505"/>
                <a:gd name="T10" fmla="*/ 0 w 2176"/>
                <a:gd name="T11" fmla="*/ 1085 h 1505"/>
                <a:gd name="T12" fmla="*/ 30 w 2176"/>
                <a:gd name="T13" fmla="*/ 1121 h 1505"/>
                <a:gd name="T14" fmla="*/ 502 w 2176"/>
                <a:gd name="T15" fmla="*/ 1139 h 1505"/>
                <a:gd name="T16" fmla="*/ 786 w 2176"/>
                <a:gd name="T17" fmla="*/ 1193 h 1505"/>
                <a:gd name="T18" fmla="*/ 1145 w 2176"/>
                <a:gd name="T19" fmla="*/ 1310 h 1505"/>
                <a:gd name="T20" fmla="*/ 1082 w 2176"/>
                <a:gd name="T21" fmla="*/ 1328 h 1505"/>
                <a:gd name="T22" fmla="*/ 720 w 2176"/>
                <a:gd name="T23" fmla="*/ 1514 h 1505"/>
                <a:gd name="T24" fmla="*/ 774 w 2176"/>
                <a:gd name="T25" fmla="*/ 1490 h 1505"/>
                <a:gd name="T26" fmla="*/ 873 w 2176"/>
                <a:gd name="T27" fmla="*/ 1448 h 1505"/>
                <a:gd name="T28" fmla="*/ 1034 w 2176"/>
                <a:gd name="T29" fmla="*/ 1364 h 1505"/>
                <a:gd name="T30" fmla="*/ 1229 w 2176"/>
                <a:gd name="T31" fmla="*/ 1304 h 1505"/>
                <a:gd name="T32" fmla="*/ 1282 w 2176"/>
                <a:gd name="T33" fmla="*/ 1229 h 1505"/>
                <a:gd name="T34" fmla="*/ 1653 w 2176"/>
                <a:gd name="T35" fmla="*/ 1049 h 1505"/>
                <a:gd name="T36" fmla="*/ 1955 w 2176"/>
                <a:gd name="T37" fmla="*/ 959 h 1505"/>
                <a:gd name="T38" fmla="*/ 2203 w 2176"/>
                <a:gd name="T39" fmla="*/ 827 h 1505"/>
                <a:gd name="T40" fmla="*/ 1985 w 2176"/>
                <a:gd name="T41" fmla="*/ 917 h 1505"/>
                <a:gd name="T42" fmla="*/ 1677 w 2176"/>
                <a:gd name="T43" fmla="*/ 995 h 1505"/>
                <a:gd name="T44" fmla="*/ 1357 w 2176"/>
                <a:gd name="T45" fmla="*/ 1157 h 1505"/>
                <a:gd name="T46" fmla="*/ 1519 w 2176"/>
                <a:gd name="T47" fmla="*/ 911 h 1505"/>
                <a:gd name="T48" fmla="*/ 1641 w 2176"/>
                <a:gd name="T49" fmla="*/ 548 h 1505"/>
                <a:gd name="T50" fmla="*/ 1761 w 2176"/>
                <a:gd name="T51" fmla="*/ 375 h 1505"/>
                <a:gd name="T52" fmla="*/ 2003 w 2176"/>
                <a:gd name="T53" fmla="*/ 60 h 1505"/>
                <a:gd name="T54" fmla="*/ 2027 w 2176"/>
                <a:gd name="T55" fmla="*/ 0 h 1505"/>
                <a:gd name="T56" fmla="*/ 1997 w 2176"/>
                <a:gd name="T57" fmla="*/ 0 h 1505"/>
                <a:gd name="T58" fmla="*/ 1617 w 2176"/>
                <a:gd name="T59" fmla="*/ 483 h 1505"/>
                <a:gd name="T60" fmla="*/ 1495 w 2176"/>
                <a:gd name="T61" fmla="*/ 893 h 1505"/>
                <a:gd name="T62" fmla="*/ 1270 w 2176"/>
                <a:gd name="T63" fmla="*/ 1181 h 1505"/>
                <a:gd name="T64" fmla="*/ 1145 w 2176"/>
                <a:gd name="T65" fmla="*/ 911 h 1505"/>
                <a:gd name="T66" fmla="*/ 1022 w 2176"/>
                <a:gd name="T67" fmla="*/ 543 h 1505"/>
                <a:gd name="T68" fmla="*/ 897 w 2176"/>
                <a:gd name="T69" fmla="*/ 222 h 1505"/>
                <a:gd name="T70" fmla="*/ 798 w 2176"/>
                <a:gd name="T71" fmla="*/ 0 h 1505"/>
                <a:gd name="T72" fmla="*/ 762 w 2176"/>
                <a:gd name="T73" fmla="*/ 0 h 1505"/>
                <a:gd name="T74" fmla="*/ 915 w 2176"/>
                <a:gd name="T75" fmla="*/ 357 h 1505"/>
                <a:gd name="T76" fmla="*/ 1046 w 2176"/>
                <a:gd name="T77" fmla="*/ 773 h 1505"/>
                <a:gd name="T78" fmla="*/ 1046 w 2176"/>
                <a:gd name="T79" fmla="*/ 77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0" y="649"/>
              <a:ext cx="816" cy="806"/>
            </a:xfrm>
            <a:custGeom>
              <a:avLst/>
              <a:gdLst>
                <a:gd name="T0" fmla="*/ 164 w 813"/>
                <a:gd name="T1" fmla="*/ 567 h 804"/>
                <a:gd name="T2" fmla="*/ 332 w 813"/>
                <a:gd name="T3" fmla="*/ 441 h 804"/>
                <a:gd name="T4" fmla="*/ 652 w 813"/>
                <a:gd name="T5" fmla="*/ 219 h 804"/>
                <a:gd name="T6" fmla="*/ 822 w 813"/>
                <a:gd name="T7" fmla="*/ 0 h 804"/>
                <a:gd name="T8" fmla="*/ 684 w 813"/>
                <a:gd name="T9" fmla="*/ 150 h 804"/>
                <a:gd name="T10" fmla="*/ 147 w 813"/>
                <a:gd name="T11" fmla="*/ 507 h 804"/>
                <a:gd name="T12" fmla="*/ 0 w 813"/>
                <a:gd name="T13" fmla="*/ 738 h 804"/>
                <a:gd name="T14" fmla="*/ 0 w 813"/>
                <a:gd name="T15" fmla="*/ 810 h 804"/>
                <a:gd name="T16" fmla="*/ 164 w 813"/>
                <a:gd name="T17" fmla="*/ 567 h 804"/>
                <a:gd name="T18" fmla="*/ 164 w 813"/>
                <a:gd name="T19" fmla="*/ 567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1545"/>
              <a:ext cx="762" cy="107"/>
            </a:xfrm>
            <a:custGeom>
              <a:avLst/>
              <a:gdLst>
                <a:gd name="T0" fmla="*/ 466 w 759"/>
                <a:gd name="T1" fmla="*/ 66 h 107"/>
                <a:gd name="T2" fmla="*/ 768 w 759"/>
                <a:gd name="T3" fmla="*/ 0 h 107"/>
                <a:gd name="T4" fmla="*/ 502 w 759"/>
                <a:gd name="T5" fmla="*/ 36 h 107"/>
                <a:gd name="T6" fmla="*/ 141 w 759"/>
                <a:gd name="T7" fmla="*/ 48 h 107"/>
                <a:gd name="T8" fmla="*/ 0 w 759"/>
                <a:gd name="T9" fmla="*/ 78 h 107"/>
                <a:gd name="T10" fmla="*/ 0 w 759"/>
                <a:gd name="T11" fmla="*/ 107 h 107"/>
                <a:gd name="T12" fmla="*/ 96 w 759"/>
                <a:gd name="T13" fmla="*/ 89 h 107"/>
                <a:gd name="T14" fmla="*/ 466 w 759"/>
                <a:gd name="T15" fmla="*/ 66 h 107"/>
                <a:gd name="T16" fmla="*/ 46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p:cNvSpPr>
              <a:spLocks/>
            </p:cNvSpPr>
            <p:nvPr/>
          </p:nvSpPr>
          <p:spPr bwMode="hidden">
            <a:xfrm>
              <a:off x="2314" y="3431"/>
              <a:ext cx="3182" cy="745"/>
            </a:xfrm>
            <a:custGeom>
              <a:avLst/>
              <a:gdLst>
                <a:gd name="T0" fmla="*/ 1405 w 3169"/>
                <a:gd name="T1" fmla="*/ 242 h 743"/>
                <a:gd name="T2" fmla="*/ 1755 w 3169"/>
                <a:gd name="T3" fmla="*/ 236 h 743"/>
                <a:gd name="T4" fmla="*/ 2114 w 3169"/>
                <a:gd name="T5" fmla="*/ 254 h 743"/>
                <a:gd name="T6" fmla="*/ 2535 w 3169"/>
                <a:gd name="T7" fmla="*/ 236 h 743"/>
                <a:gd name="T8" fmla="*/ 3208 w 3169"/>
                <a:gd name="T9" fmla="*/ 207 h 743"/>
                <a:gd name="T10" fmla="*/ 3154 w 3169"/>
                <a:gd name="T11" fmla="*/ 189 h 743"/>
                <a:gd name="T12" fmla="*/ 2452 w 3169"/>
                <a:gd name="T13" fmla="*/ 224 h 743"/>
                <a:gd name="T14" fmla="*/ 2027 w 3169"/>
                <a:gd name="T15" fmla="*/ 224 h 743"/>
                <a:gd name="T16" fmla="*/ 1477 w 3169"/>
                <a:gd name="T17" fmla="*/ 189 h 743"/>
                <a:gd name="T18" fmla="*/ 1561 w 3169"/>
                <a:gd name="T19" fmla="*/ 168 h 743"/>
                <a:gd name="T20" fmla="*/ 2063 w 3169"/>
                <a:gd name="T21" fmla="*/ 0 h 743"/>
                <a:gd name="T22" fmla="*/ 1985 w 3169"/>
                <a:gd name="T23" fmla="*/ 24 h 743"/>
                <a:gd name="T24" fmla="*/ 1860 w 3169"/>
                <a:gd name="T25" fmla="*/ 66 h 743"/>
                <a:gd name="T26" fmla="*/ 1623 w 3169"/>
                <a:gd name="T27" fmla="*/ 138 h 743"/>
                <a:gd name="T28" fmla="*/ 1356 w 3169"/>
                <a:gd name="T29" fmla="*/ 201 h 743"/>
                <a:gd name="T30" fmla="*/ 1283 w 3169"/>
                <a:gd name="T31" fmla="*/ 254 h 743"/>
                <a:gd name="T32" fmla="*/ 774 w 3169"/>
                <a:gd name="T33" fmla="*/ 416 h 743"/>
                <a:gd name="T34" fmla="*/ 338 w 3169"/>
                <a:gd name="T35" fmla="*/ 506 h 743"/>
                <a:gd name="T36" fmla="*/ 0 w 3169"/>
                <a:gd name="T37" fmla="*/ 623 h 743"/>
                <a:gd name="T38" fmla="*/ 302 w 3169"/>
                <a:gd name="T39" fmla="*/ 542 h 743"/>
                <a:gd name="T40" fmla="*/ 744 w 3169"/>
                <a:gd name="T41" fmla="*/ 452 h 743"/>
                <a:gd name="T42" fmla="*/ 1193 w 3169"/>
                <a:gd name="T43" fmla="*/ 314 h 743"/>
                <a:gd name="T44" fmla="*/ 993 w 3169"/>
                <a:gd name="T45" fmla="*/ 494 h 743"/>
                <a:gd name="T46" fmla="*/ 879 w 3169"/>
                <a:gd name="T47" fmla="*/ 749 h 743"/>
                <a:gd name="T48" fmla="*/ 873 w 3169"/>
                <a:gd name="T49" fmla="*/ 749 h 743"/>
                <a:gd name="T50" fmla="*/ 945 w 3169"/>
                <a:gd name="T51" fmla="*/ 749 h 743"/>
                <a:gd name="T52" fmla="*/ 1034 w 3169"/>
                <a:gd name="T53" fmla="*/ 500 h 743"/>
                <a:gd name="T54" fmla="*/ 1312 w 3169"/>
                <a:gd name="T55" fmla="*/ 284 h 743"/>
                <a:gd name="T56" fmla="*/ 1549 w 3169"/>
                <a:gd name="T57" fmla="*/ 452 h 743"/>
                <a:gd name="T58" fmla="*/ 1791 w 3169"/>
                <a:gd name="T59" fmla="*/ 683 h 743"/>
                <a:gd name="T60" fmla="*/ 1878 w 3169"/>
                <a:gd name="T61" fmla="*/ 749 h 743"/>
                <a:gd name="T62" fmla="*/ 1943 w 3169"/>
                <a:gd name="T63" fmla="*/ 749 h 743"/>
                <a:gd name="T64" fmla="*/ 1713 w 3169"/>
                <a:gd name="T65" fmla="*/ 530 h 743"/>
                <a:gd name="T66" fmla="*/ 1405 w 3169"/>
                <a:gd name="T67" fmla="*/ 242 h 743"/>
                <a:gd name="T68" fmla="*/ 1405 w 3169"/>
                <a:gd name="T69" fmla="*/ 242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defRPr/>
              </a:pPr>
              <a:endParaRPr lang="en-US" altLang="en-US" smtClean="0"/>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defRPr/>
              </a:pPr>
              <a:endParaRPr lang="en-US" altLang="en-US" smtClean="0"/>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22" name="Freeform 20"/>
            <p:cNvSpPr>
              <a:spLocks/>
            </p:cNvSpPr>
            <p:nvPr/>
          </p:nvSpPr>
          <p:spPr bwMode="hidden">
            <a:xfrm>
              <a:off x="3160" y="1860"/>
              <a:ext cx="2162" cy="1934"/>
            </a:xfrm>
            <a:custGeom>
              <a:avLst/>
              <a:gdLst>
                <a:gd name="T0" fmla="*/ 1866 w 2153"/>
                <a:gd name="T1" fmla="*/ 857 h 1930"/>
                <a:gd name="T2" fmla="*/ 1961 w 2153"/>
                <a:gd name="T3" fmla="*/ 1025 h 1930"/>
                <a:gd name="T4" fmla="*/ 2078 w 2153"/>
                <a:gd name="T5" fmla="*/ 1174 h 1930"/>
                <a:gd name="T6" fmla="*/ 2144 w 2153"/>
                <a:gd name="T7" fmla="*/ 1255 h 1930"/>
                <a:gd name="T8" fmla="*/ 2180 w 2153"/>
                <a:gd name="T9" fmla="*/ 1303 h 1930"/>
                <a:gd name="T10" fmla="*/ 1913 w 2153"/>
                <a:gd name="T11" fmla="*/ 983 h 1930"/>
                <a:gd name="T12" fmla="*/ 1884 w 2153"/>
                <a:gd name="T13" fmla="*/ 935 h 1930"/>
                <a:gd name="T14" fmla="*/ 1804 w 2153"/>
                <a:gd name="T15" fmla="*/ 1249 h 1930"/>
                <a:gd name="T16" fmla="*/ 1791 w 2153"/>
                <a:gd name="T17" fmla="*/ 1495 h 1930"/>
                <a:gd name="T18" fmla="*/ 1842 w 2153"/>
                <a:gd name="T19" fmla="*/ 1918 h 1930"/>
                <a:gd name="T20" fmla="*/ 1811 w 2153"/>
                <a:gd name="T21" fmla="*/ 1942 h 1930"/>
                <a:gd name="T22" fmla="*/ 1767 w 2153"/>
                <a:gd name="T23" fmla="*/ 1543 h 1930"/>
                <a:gd name="T24" fmla="*/ 1749 w 2153"/>
                <a:gd name="T25" fmla="*/ 1297 h 1930"/>
                <a:gd name="T26" fmla="*/ 1785 w 2153"/>
                <a:gd name="T27" fmla="*/ 1091 h 1930"/>
                <a:gd name="T28" fmla="*/ 1791 w 2153"/>
                <a:gd name="T29" fmla="*/ 881 h 1930"/>
                <a:gd name="T30" fmla="*/ 1283 w 2153"/>
                <a:gd name="T31" fmla="*/ 1013 h 1930"/>
                <a:gd name="T32" fmla="*/ 834 w 2153"/>
                <a:gd name="T33" fmla="*/ 1138 h 1930"/>
                <a:gd name="T34" fmla="*/ 326 w 2153"/>
                <a:gd name="T35" fmla="*/ 1321 h 1930"/>
                <a:gd name="T36" fmla="*/ 18 w 2153"/>
                <a:gd name="T37" fmla="*/ 1429 h 1930"/>
                <a:gd name="T38" fmla="*/ 314 w 2153"/>
                <a:gd name="T39" fmla="*/ 1291 h 1930"/>
                <a:gd name="T40" fmla="*/ 691 w 2153"/>
                <a:gd name="T41" fmla="*/ 1150 h 1930"/>
                <a:gd name="T42" fmla="*/ 1034 w 2153"/>
                <a:gd name="T43" fmla="*/ 1043 h 1930"/>
                <a:gd name="T44" fmla="*/ 1429 w 2153"/>
                <a:gd name="T45" fmla="*/ 935 h 1930"/>
                <a:gd name="T46" fmla="*/ 1713 w 2153"/>
                <a:gd name="T47" fmla="*/ 821 h 1930"/>
                <a:gd name="T48" fmla="*/ 1351 w 2153"/>
                <a:gd name="T49" fmla="*/ 626 h 1930"/>
                <a:gd name="T50" fmla="*/ 873 w 2153"/>
                <a:gd name="T51" fmla="*/ 518 h 1930"/>
                <a:gd name="T52" fmla="*/ 230 w 2153"/>
                <a:gd name="T53" fmla="*/ 161 h 1930"/>
                <a:gd name="T54" fmla="*/ 0 w 2153"/>
                <a:gd name="T55" fmla="*/ 83 h 1930"/>
                <a:gd name="T56" fmla="*/ 332 w 2153"/>
                <a:gd name="T57" fmla="*/ 179 h 1930"/>
                <a:gd name="T58" fmla="*/ 721 w 2153"/>
                <a:gd name="T59" fmla="*/ 386 h 1930"/>
                <a:gd name="T60" fmla="*/ 945 w 2153"/>
                <a:gd name="T61" fmla="*/ 494 h 1930"/>
                <a:gd name="T62" fmla="*/ 1369 w 2153"/>
                <a:gd name="T63" fmla="*/ 596 h 1930"/>
                <a:gd name="T64" fmla="*/ 1671 w 2153"/>
                <a:gd name="T65" fmla="*/ 749 h 1930"/>
                <a:gd name="T66" fmla="*/ 1441 w 2153"/>
                <a:gd name="T67" fmla="*/ 464 h 1930"/>
                <a:gd name="T68" fmla="*/ 1301 w 2153"/>
                <a:gd name="T69" fmla="*/ 191 h 1930"/>
                <a:gd name="T70" fmla="*/ 1169 w 2153"/>
                <a:gd name="T71" fmla="*/ 0 h 1930"/>
                <a:gd name="T72" fmla="*/ 1357 w 2153"/>
                <a:gd name="T73" fmla="*/ 215 h 1930"/>
                <a:gd name="T74" fmla="*/ 1507 w 2153"/>
                <a:gd name="T75" fmla="*/ 488 h 1930"/>
                <a:gd name="T76" fmla="*/ 1767 w 2153"/>
                <a:gd name="T77" fmla="*/ 809 h 1930"/>
                <a:gd name="T78" fmla="*/ 1866 w 2153"/>
                <a:gd name="T79" fmla="*/ 857 h 1930"/>
                <a:gd name="T80" fmla="*/ 1866 w 2153"/>
                <a:gd name="T81" fmla="*/ 85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2981" name="Rectangle 21"/>
          <p:cNvSpPr>
            <a:spLocks noGrp="1" noChangeArrowheads="1"/>
          </p:cNvSpPr>
          <p:nvPr>
            <p:ph type="ctrTitle" sz="quarter"/>
          </p:nvPr>
        </p:nvSpPr>
        <p:spPr>
          <a:xfrm>
            <a:off x="771525" y="533538"/>
            <a:ext cx="8743950" cy="1736725"/>
          </a:xfrm>
        </p:spPr>
        <p:txBody>
          <a:bodyPr/>
          <a:lstStyle>
            <a:lvl1pPr>
              <a:defRPr sz="5400"/>
            </a:lvl1pPr>
          </a:lstStyle>
          <a:p>
            <a:r>
              <a:rPr lang="en-US"/>
              <a:t>Click to edit Master title style</a:t>
            </a:r>
          </a:p>
        </p:txBody>
      </p:sp>
      <p:sp>
        <p:nvSpPr>
          <p:cNvPr id="552982" name="Rectangle 22"/>
          <p:cNvSpPr>
            <a:spLocks noGrp="1" noChangeArrowheads="1"/>
          </p:cNvSpPr>
          <p:nvPr>
            <p:ph type="subTitle" sz="quarter" idx="1"/>
          </p:nvPr>
        </p:nvSpPr>
        <p:spPr>
          <a:xfrm>
            <a:off x="1628775" y="2971800"/>
            <a:ext cx="7200900" cy="1752600"/>
          </a:xfrm>
        </p:spPr>
        <p:txBody>
          <a:bodyPr/>
          <a:lstStyle>
            <a:lvl1pPr marL="0" indent="0" algn="ctr">
              <a:buFont typeface="Wingdings" pitchFamily="2" charset="2"/>
              <a:buNone/>
              <a:defRPr>
                <a:latin typeface="Papyrus" pitchFamily="66" charset="0"/>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p>
        </p:txBody>
      </p:sp>
      <p:sp>
        <p:nvSpPr>
          <p:cNvPr id="24" name="Rectangle 24"/>
          <p:cNvSpPr>
            <a:spLocks noGrp="1" noChangeArrowheads="1"/>
          </p:cNvSpPr>
          <p:nvPr>
            <p:ph type="ftr" sz="quarter" idx="11"/>
          </p:nvPr>
        </p:nvSpPr>
        <p:spPr/>
        <p:txBody>
          <a:bodyPr/>
          <a:lstStyle>
            <a:lvl1pPr>
              <a:defRPr/>
            </a:lvl1pPr>
          </a:lstStyle>
          <a:p>
            <a:pPr>
              <a:defRPr/>
            </a:pPr>
            <a:endParaRPr lang="en-US"/>
          </a:p>
        </p:txBody>
      </p:sp>
      <p:sp>
        <p:nvSpPr>
          <p:cNvPr id="25" name="Rectangle 25"/>
          <p:cNvSpPr>
            <a:spLocks noGrp="1" noChangeArrowheads="1"/>
          </p:cNvSpPr>
          <p:nvPr>
            <p:ph type="sldNum" sz="quarter" idx="12"/>
          </p:nvPr>
        </p:nvSpPr>
        <p:spPr/>
        <p:txBody>
          <a:bodyPr/>
          <a:lstStyle>
            <a:lvl1pPr>
              <a:defRPr/>
            </a:lvl1pPr>
          </a:lstStyle>
          <a:p>
            <a:pPr>
              <a:defRPr/>
            </a:pPr>
            <a:fld id="{138B433D-D6A8-4565-B812-02A796FD823E}" type="slidenum">
              <a:rPr lang="en-US"/>
              <a:pPr>
                <a:defRPr/>
              </a:pPr>
              <a:t>‹#›</a:t>
            </a:fld>
            <a:endParaRPr lang="en-US"/>
          </a:p>
        </p:txBody>
      </p:sp>
    </p:spTree>
    <p:extLst>
      <p:ext uri="{BB962C8B-B14F-4D97-AF65-F5344CB8AC3E}">
        <p14:creationId xmlns:p14="http://schemas.microsoft.com/office/powerpoint/2010/main" val="2530375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7DE3B476-902F-442D-BD89-F7E2BE5473BB}"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B83F22F5-CB3D-48B2-9C6F-12A95F1DDA00}" type="slidenum">
              <a:rPr lang="en-US"/>
              <a:pPr>
                <a:defRPr/>
              </a:pPr>
              <a:t>‹#›</a:t>
            </a:fld>
            <a:endParaRPr lang="en-US" dirty="0"/>
          </a:p>
        </p:txBody>
      </p:sp>
    </p:spTree>
    <p:extLst>
      <p:ext uri="{BB962C8B-B14F-4D97-AF65-F5344CB8AC3E}">
        <p14:creationId xmlns:p14="http://schemas.microsoft.com/office/powerpoint/2010/main" val="2885604733"/>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11A3C378-5AAD-4C0F-8FEF-D21D180D4F43}"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E532B978-D0FB-46D6-92E4-96694E3987A3}" type="slidenum">
              <a:rPr lang="en-US"/>
              <a:pPr>
                <a:defRPr/>
              </a:pPr>
              <a:t>‹#›</a:t>
            </a:fld>
            <a:endParaRPr lang="en-US" dirty="0"/>
          </a:p>
        </p:txBody>
      </p:sp>
    </p:spTree>
    <p:extLst>
      <p:ext uri="{BB962C8B-B14F-4D97-AF65-F5344CB8AC3E}">
        <p14:creationId xmlns:p14="http://schemas.microsoft.com/office/powerpoint/2010/main" val="6297157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886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866875814"/>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AFC8ADF2-02BA-49B1-B19D-2CE1B5FDE318}" type="slidenum">
              <a:rPr lang="en-US"/>
              <a:pPr>
                <a:defRPr/>
              </a:pPr>
              <a:t>‹#›</a:t>
            </a:fld>
            <a:endParaRPr lang="en-US"/>
          </a:p>
        </p:txBody>
      </p:sp>
    </p:spTree>
    <p:extLst>
      <p:ext uri="{BB962C8B-B14F-4D97-AF65-F5344CB8AC3E}">
        <p14:creationId xmlns:p14="http://schemas.microsoft.com/office/powerpoint/2010/main" val="14992410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71825" y="6096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71825" y="1981200"/>
            <a:ext cx="33432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86550" y="19812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86550" y="4114800"/>
            <a:ext cx="3343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76062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6D27FEBE-30C0-4CD0-91EA-B2FA01F68AA4}"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496DA0C3-F025-4297-A76A-ABD4FDD900F2}"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1676806779"/>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25337627-1BAD-4249-A0DF-BBE71BFCCF6D}"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40D08BEB-CB9C-471A-9FF2-71172FC15DFD}" type="slidenum">
              <a:rPr lang="en-US"/>
              <a:pPr>
                <a:defRPr/>
              </a:pPr>
              <a:t>‹#›</a:t>
            </a:fld>
            <a:endParaRPr lang="en-US" dirty="0"/>
          </a:p>
        </p:txBody>
      </p:sp>
    </p:spTree>
    <p:extLst>
      <p:ext uri="{BB962C8B-B14F-4D97-AF65-F5344CB8AC3E}">
        <p14:creationId xmlns:p14="http://schemas.microsoft.com/office/powerpoint/2010/main" val="1770576123"/>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20"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8519E242-1041-44A0-8553-470E75963AC6}"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CAB1E1B0-2C88-4FDB-9B5D-87CC190724FA}" type="slidenum">
              <a:rPr lang="en-US"/>
              <a:pPr>
                <a:defRPr/>
              </a:pPr>
              <a:t>‹#›</a:t>
            </a:fld>
            <a:endParaRPr lang="en-US" dirty="0"/>
          </a:p>
        </p:txBody>
      </p:sp>
    </p:spTree>
    <p:extLst>
      <p:ext uri="{BB962C8B-B14F-4D97-AF65-F5344CB8AC3E}">
        <p14:creationId xmlns:p14="http://schemas.microsoft.com/office/powerpoint/2010/main" val="1745635923"/>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402648659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p:txBody>
          <a:bodyPr/>
          <a:lstStyle>
            <a:lvl1pPr>
              <a:defRPr/>
            </a:lvl1pPr>
          </a:lstStyle>
          <a:p>
            <a:pPr>
              <a:defRPr/>
            </a:pPr>
            <a:endParaRPr lang="en-US"/>
          </a:p>
        </p:txBody>
      </p:sp>
      <p:sp>
        <p:nvSpPr>
          <p:cNvPr id="5" name="Rectangle 24"/>
          <p:cNvSpPr>
            <a:spLocks noGrp="1" noChangeArrowheads="1"/>
          </p:cNvSpPr>
          <p:nvPr>
            <p:ph type="ftr" sz="quarter" idx="11"/>
          </p:nvPr>
        </p:nvSpPr>
        <p:spPr/>
        <p:txBody>
          <a:bodyPr/>
          <a:lstStyle>
            <a:lvl1pPr>
              <a:defRPr/>
            </a:lvl1pPr>
          </a:lstStyle>
          <a:p>
            <a:pPr>
              <a:defRPr/>
            </a:pPr>
            <a:endParaRPr lang="en-US"/>
          </a:p>
        </p:txBody>
      </p:sp>
      <p:sp>
        <p:nvSpPr>
          <p:cNvPr id="6" name="Rectangle 25"/>
          <p:cNvSpPr>
            <a:spLocks noGrp="1" noChangeArrowheads="1"/>
          </p:cNvSpPr>
          <p:nvPr>
            <p:ph type="sldNum" sz="quarter" idx="12"/>
          </p:nvPr>
        </p:nvSpPr>
        <p:spPr/>
        <p:txBody>
          <a:bodyPr/>
          <a:lstStyle>
            <a:lvl1pPr>
              <a:defRPr/>
            </a:lvl1pPr>
          </a:lstStyle>
          <a:p>
            <a:pPr>
              <a:defRPr/>
            </a:pPr>
            <a:fld id="{799A592E-4333-4AE9-9A6E-3794D8DB1A31}" type="slidenum">
              <a:rPr lang="en-US"/>
              <a:pPr>
                <a:defRPr/>
              </a:pPr>
              <a:t>‹#›</a:t>
            </a:fld>
            <a:endParaRPr lang="en-US"/>
          </a:p>
        </p:txBody>
      </p:sp>
    </p:spTree>
    <p:extLst>
      <p:ext uri="{BB962C8B-B14F-4D97-AF65-F5344CB8AC3E}">
        <p14:creationId xmlns:p14="http://schemas.microsoft.com/office/powerpoint/2010/main" val="36619880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5501F22E-6D66-46DF-B5AB-1FD633248345}"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6A0EF1D0-D5A9-4E76-8828-583DEE082508}" type="slidenum">
              <a:rPr lang="en-US"/>
              <a:pPr>
                <a:defRPr/>
              </a:pPr>
              <a:t>‹#›</a:t>
            </a:fld>
            <a:endParaRPr lang="en-US" dirty="0"/>
          </a:p>
        </p:txBody>
      </p:sp>
    </p:spTree>
    <p:extLst>
      <p:ext uri="{BB962C8B-B14F-4D97-AF65-F5344CB8AC3E}">
        <p14:creationId xmlns:p14="http://schemas.microsoft.com/office/powerpoint/2010/main" val="3810017952"/>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641"/>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9BDEE6E8-7B58-4517-B546-E40F0AC55A16}"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40B49A7B-F17E-4838-BC6C-D80B1F825507}" type="slidenum">
              <a:rPr lang="en-US"/>
              <a:pPr>
                <a:defRPr/>
              </a:pPr>
              <a:t>‹#›</a:t>
            </a:fld>
            <a:endParaRPr lang="en-US" dirty="0"/>
          </a:p>
        </p:txBody>
      </p:sp>
    </p:spTree>
    <p:extLst>
      <p:ext uri="{BB962C8B-B14F-4D97-AF65-F5344CB8AC3E}">
        <p14:creationId xmlns:p14="http://schemas.microsoft.com/office/powerpoint/2010/main" val="94759466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135B3C40-C311-4821-B20D-FDB83D208B89}"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74559219-1CE2-4855-96F7-860D72FDB539}" type="slidenum">
              <a:rPr lang="en-US"/>
              <a:pPr>
                <a:defRPr/>
              </a:pPr>
              <a:t>‹#›</a:t>
            </a:fld>
            <a:endParaRPr lang="en-US" dirty="0"/>
          </a:p>
        </p:txBody>
      </p:sp>
    </p:spTree>
    <p:extLst>
      <p:ext uri="{BB962C8B-B14F-4D97-AF65-F5344CB8AC3E}">
        <p14:creationId xmlns:p14="http://schemas.microsoft.com/office/powerpoint/2010/main" val="8715766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46"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814AE3DC-A0BC-4BA0-9647-715F619EB3F1}"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8B542B03-923C-4327-97E5-6ACD1675DF58}" type="slidenum">
              <a:rPr lang="en-US"/>
              <a:pPr>
                <a:defRPr/>
              </a:pPr>
              <a:t>‹#›</a:t>
            </a:fld>
            <a:endParaRPr lang="en-US" dirty="0"/>
          </a:p>
        </p:txBody>
      </p:sp>
    </p:spTree>
    <p:extLst>
      <p:ext uri="{BB962C8B-B14F-4D97-AF65-F5344CB8AC3E}">
        <p14:creationId xmlns:p14="http://schemas.microsoft.com/office/powerpoint/2010/main" val="1472866775"/>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B86FE5F9-AD24-4BFA-8AFC-4E6A0A0CB2EA}"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09F90ED4-E463-41C6-8E8E-F7555EBE7637}" type="slidenum">
              <a:rPr lang="en-US"/>
              <a:pPr>
                <a:defRPr/>
              </a:pPr>
              <a:t>‹#›</a:t>
            </a:fld>
            <a:endParaRPr lang="en-US" dirty="0"/>
          </a:p>
        </p:txBody>
      </p:sp>
    </p:spTree>
    <p:extLst>
      <p:ext uri="{BB962C8B-B14F-4D97-AF65-F5344CB8AC3E}">
        <p14:creationId xmlns:p14="http://schemas.microsoft.com/office/powerpoint/2010/main" val="7674541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700CEF1E-9A67-40DC-95F4-FEF0649EA79A}"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90F6F2BE-ABEF-477C-A7FA-783D576434E0}" type="slidenum">
              <a:rPr lang="en-US"/>
              <a:pPr>
                <a:defRPr/>
              </a:pPr>
              <a:t>‹#›</a:t>
            </a:fld>
            <a:endParaRPr lang="en-US" dirty="0"/>
          </a:p>
        </p:txBody>
      </p:sp>
    </p:spTree>
    <p:extLst>
      <p:ext uri="{BB962C8B-B14F-4D97-AF65-F5344CB8AC3E}">
        <p14:creationId xmlns:p14="http://schemas.microsoft.com/office/powerpoint/2010/main" val="2288168318"/>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22AAE206-33D0-4722-89D9-60F6F419EB94}"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E5B239F7-FA7E-4635-A9E1-44ABA0916ADF}" type="slidenum">
              <a:rPr lang="en-US"/>
              <a:pPr>
                <a:defRPr/>
              </a:pPr>
              <a:t>‹#›</a:t>
            </a:fld>
            <a:endParaRPr lang="en-US" dirty="0"/>
          </a:p>
        </p:txBody>
      </p:sp>
    </p:spTree>
    <p:extLst>
      <p:ext uri="{BB962C8B-B14F-4D97-AF65-F5344CB8AC3E}">
        <p14:creationId xmlns:p14="http://schemas.microsoft.com/office/powerpoint/2010/main" val="21992928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D7970AF3-24E7-4DB0-A4D1-9E8FB21C022D}"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1491A997-381A-4B20-85A5-4D1795F304E8}" type="slidenum">
              <a:rPr lang="en-US"/>
              <a:pPr>
                <a:defRPr/>
              </a:pPr>
              <a:t>‹#›</a:t>
            </a:fld>
            <a:endParaRPr lang="en-US" dirty="0"/>
          </a:p>
        </p:txBody>
      </p:sp>
    </p:spTree>
    <p:extLst>
      <p:ext uri="{BB962C8B-B14F-4D97-AF65-F5344CB8AC3E}">
        <p14:creationId xmlns:p14="http://schemas.microsoft.com/office/powerpoint/2010/main" val="256644764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697"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1806099B-A422-48E9-BB7E-008C45485A7F}"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4941175D-A737-4B7C-9806-7AC445A239F9}" type="slidenum">
              <a:rPr lang="en-US"/>
              <a:pPr>
                <a:defRPr/>
              </a:pPr>
              <a:t>‹#›</a:t>
            </a:fld>
            <a:endParaRPr lang="en-US" dirty="0"/>
          </a:p>
        </p:txBody>
      </p:sp>
    </p:spTree>
    <p:extLst>
      <p:ext uri="{BB962C8B-B14F-4D97-AF65-F5344CB8AC3E}">
        <p14:creationId xmlns:p14="http://schemas.microsoft.com/office/powerpoint/2010/main" val="1488501073"/>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04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04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04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041"/>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1626CEF7-F7CA-439C-A2BE-E5731FE797DC}"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8FA3D3AF-D5ED-4783-B0DB-8B63388EE649}" type="slidenum">
              <a:rPr lang="en-US"/>
              <a:pPr>
                <a:defRPr/>
              </a:pPr>
              <a:t>‹#›</a:t>
            </a:fld>
            <a:endParaRPr lang="en-US" dirty="0"/>
          </a:p>
        </p:txBody>
      </p:sp>
    </p:spTree>
    <p:extLst>
      <p:ext uri="{BB962C8B-B14F-4D97-AF65-F5344CB8AC3E}">
        <p14:creationId xmlns:p14="http://schemas.microsoft.com/office/powerpoint/2010/main" val="22309783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38"/>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p:txBody>
          <a:bodyPr/>
          <a:lstStyle>
            <a:lvl1pPr>
              <a:defRPr/>
            </a:lvl1pPr>
          </a:lstStyle>
          <a:p>
            <a:pPr>
              <a:defRPr/>
            </a:pPr>
            <a:endParaRPr lang="en-US"/>
          </a:p>
        </p:txBody>
      </p:sp>
      <p:sp>
        <p:nvSpPr>
          <p:cNvPr id="5" name="Rectangle 24"/>
          <p:cNvSpPr>
            <a:spLocks noGrp="1" noChangeArrowheads="1"/>
          </p:cNvSpPr>
          <p:nvPr>
            <p:ph type="ftr" sz="quarter" idx="11"/>
          </p:nvPr>
        </p:nvSpPr>
        <p:spPr/>
        <p:txBody>
          <a:bodyPr/>
          <a:lstStyle>
            <a:lvl1pPr>
              <a:defRPr/>
            </a:lvl1pPr>
          </a:lstStyle>
          <a:p>
            <a:pPr>
              <a:defRPr/>
            </a:pPr>
            <a:endParaRPr lang="en-US"/>
          </a:p>
        </p:txBody>
      </p:sp>
      <p:sp>
        <p:nvSpPr>
          <p:cNvPr id="6" name="Rectangle 25"/>
          <p:cNvSpPr>
            <a:spLocks noGrp="1" noChangeArrowheads="1"/>
          </p:cNvSpPr>
          <p:nvPr>
            <p:ph type="sldNum" sz="quarter" idx="12"/>
          </p:nvPr>
        </p:nvSpPr>
        <p:spPr/>
        <p:txBody>
          <a:bodyPr/>
          <a:lstStyle>
            <a:lvl1pPr>
              <a:defRPr/>
            </a:lvl1pPr>
          </a:lstStyle>
          <a:p>
            <a:pPr>
              <a:defRPr/>
            </a:pPr>
            <a:fld id="{1F4ACBD3-3912-476C-A88D-46C236EE62F9}" type="slidenum">
              <a:rPr lang="en-US"/>
              <a:pPr>
                <a:defRPr/>
              </a:pPr>
              <a:t>‹#›</a:t>
            </a:fld>
            <a:endParaRPr lang="en-US"/>
          </a:p>
        </p:txBody>
      </p:sp>
    </p:spTree>
    <p:extLst>
      <p:ext uri="{BB962C8B-B14F-4D97-AF65-F5344CB8AC3E}">
        <p14:creationId xmlns:p14="http://schemas.microsoft.com/office/powerpoint/2010/main" val="12819303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67DA39B9-DF2A-4DD7-9E28-A366EE8D9237}"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3C0342C3-CB23-4735-B61F-60675E923802}" type="slidenum">
              <a:rPr lang="en-US"/>
              <a:pPr>
                <a:defRPr/>
              </a:pPr>
              <a:t>‹#›</a:t>
            </a:fld>
            <a:endParaRPr lang="en-US" dirty="0"/>
          </a:p>
        </p:txBody>
      </p:sp>
    </p:spTree>
    <p:extLst>
      <p:ext uri="{BB962C8B-B14F-4D97-AF65-F5344CB8AC3E}">
        <p14:creationId xmlns:p14="http://schemas.microsoft.com/office/powerpoint/2010/main" val="49914741"/>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F3639364-48B7-41E0-B63D-C388114939C1}"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8BB7C271-9123-4345-BE58-40075C41FC92}" type="slidenum">
              <a:rPr lang="en-US"/>
              <a:pPr>
                <a:defRPr/>
              </a:pPr>
              <a:t>‹#›</a:t>
            </a:fld>
            <a:endParaRPr lang="en-US" dirty="0"/>
          </a:p>
        </p:txBody>
      </p:sp>
    </p:spTree>
    <p:extLst>
      <p:ext uri="{BB962C8B-B14F-4D97-AF65-F5344CB8AC3E}">
        <p14:creationId xmlns:p14="http://schemas.microsoft.com/office/powerpoint/2010/main" val="162931597"/>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CFE00A0D-650F-4241-856D-FAD45B7D532D}"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A01DCCBF-AB4E-4EC6-8730-A837DCBCECB4}" type="slidenum">
              <a:rPr lang="en-US"/>
              <a:pPr>
                <a:defRPr/>
              </a:pPr>
              <a:t>‹#›</a:t>
            </a:fld>
            <a:endParaRPr lang="en-US" dirty="0"/>
          </a:p>
        </p:txBody>
      </p:sp>
    </p:spTree>
    <p:extLst>
      <p:ext uri="{BB962C8B-B14F-4D97-AF65-F5344CB8AC3E}">
        <p14:creationId xmlns:p14="http://schemas.microsoft.com/office/powerpoint/2010/main" val="796760932"/>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7232252D-CD27-492C-A210-E4D8ECD12E49}"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AA2D956C-15D7-4D13-A940-2828C987CE1E}" type="slidenum">
              <a:rPr lang="en-US"/>
              <a:pPr>
                <a:defRPr/>
              </a:pPr>
              <a:t>‹#›</a:t>
            </a:fld>
            <a:endParaRPr lang="en-US" dirty="0"/>
          </a:p>
        </p:txBody>
      </p:sp>
    </p:spTree>
    <p:extLst>
      <p:ext uri="{BB962C8B-B14F-4D97-AF65-F5344CB8AC3E}">
        <p14:creationId xmlns:p14="http://schemas.microsoft.com/office/powerpoint/2010/main" val="1979538092"/>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05"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898"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F78051F6-6CAF-4287-82F1-F9076E70FFC4}"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29A1ECE5-7AFE-4123-9ADB-37C6E54C038C}" type="slidenum">
              <a:rPr lang="en-US"/>
              <a:pPr>
                <a:defRPr/>
              </a:pPr>
              <a:t>‹#›</a:t>
            </a:fld>
            <a:endParaRPr lang="en-US" dirty="0"/>
          </a:p>
        </p:txBody>
      </p:sp>
    </p:spTree>
    <p:extLst>
      <p:ext uri="{BB962C8B-B14F-4D97-AF65-F5344CB8AC3E}">
        <p14:creationId xmlns:p14="http://schemas.microsoft.com/office/powerpoint/2010/main" val="2253575082"/>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CE91AADC-986B-4A5B-915B-FDDDD859A47B}"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BD1D74B5-6F02-4106-8CF5-04FE97615794}" type="slidenum">
              <a:rPr lang="en-US"/>
              <a:pPr>
                <a:defRPr/>
              </a:pPr>
              <a:t>‹#›</a:t>
            </a:fld>
            <a:endParaRPr lang="en-US" dirty="0"/>
          </a:p>
        </p:txBody>
      </p:sp>
    </p:spTree>
    <p:extLst>
      <p:ext uri="{BB962C8B-B14F-4D97-AF65-F5344CB8AC3E}">
        <p14:creationId xmlns:p14="http://schemas.microsoft.com/office/powerpoint/2010/main" val="2716113720"/>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A41E2C61-DC6C-42B8-BC8E-117EA1308E5C}"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CBA4CD11-763E-4DC4-AFF0-B58E14CC494A}" type="slidenum">
              <a:rPr lang="en-US"/>
              <a:pPr>
                <a:defRPr/>
              </a:pPr>
              <a:t>‹#›</a:t>
            </a:fld>
            <a:endParaRPr lang="en-US" dirty="0"/>
          </a:p>
        </p:txBody>
      </p:sp>
    </p:spTree>
    <p:extLst>
      <p:ext uri="{BB962C8B-B14F-4D97-AF65-F5344CB8AC3E}">
        <p14:creationId xmlns:p14="http://schemas.microsoft.com/office/powerpoint/2010/main" val="38314667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0615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0075" y="76200"/>
            <a:ext cx="9172575"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19921" y="1295400"/>
            <a:ext cx="297537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66744" y="1295400"/>
            <a:ext cx="2977157" cy="4114800"/>
          </a:xfrm>
        </p:spPr>
        <p:txBody>
          <a:bodyPr/>
          <a:lstStyle/>
          <a:p>
            <a:pPr lvl="0"/>
            <a:endParaRPr lang="en-US" noProof="0"/>
          </a:p>
        </p:txBody>
      </p:sp>
      <p:sp>
        <p:nvSpPr>
          <p:cNvPr id="5" name="Date Placeholder 4"/>
          <p:cNvSpPr>
            <a:spLocks noGrp="1"/>
          </p:cNvSpPr>
          <p:nvPr>
            <p:ph type="dt" sz="half" idx="10"/>
          </p:nvPr>
        </p:nvSpPr>
        <p:spPr>
          <a:xfrm>
            <a:off x="771525" y="6248400"/>
            <a:ext cx="2143125" cy="457200"/>
          </a:xfrm>
        </p:spPr>
        <p:txBody>
          <a:bodyPr/>
          <a:lstStyle>
            <a:lvl1pPr eaLnBrk="0" hangingPunct="0">
              <a:defRPr/>
            </a:lvl1pPr>
          </a:lstStyle>
          <a:p>
            <a:pPr>
              <a:defRPr/>
            </a:pPr>
            <a:endParaRPr lang="en-US"/>
          </a:p>
        </p:txBody>
      </p:sp>
      <p:sp>
        <p:nvSpPr>
          <p:cNvPr id="6" name="Slide Number Placeholder 5"/>
          <p:cNvSpPr>
            <a:spLocks noGrp="1"/>
          </p:cNvSpPr>
          <p:nvPr>
            <p:ph type="sldNum" sz="quarter" idx="11"/>
          </p:nvPr>
        </p:nvSpPr>
        <p:spPr>
          <a:xfrm>
            <a:off x="4095750" y="6399213"/>
            <a:ext cx="2143125" cy="457200"/>
          </a:xfrm>
        </p:spPr>
        <p:txBody>
          <a:bodyPr/>
          <a:lstStyle>
            <a:lvl1pPr eaLnBrk="0" hangingPunct="0">
              <a:defRPr/>
            </a:lvl1pPr>
          </a:lstStyle>
          <a:p>
            <a:pPr>
              <a:defRPr/>
            </a:pPr>
            <a:fld id="{28F51F3D-C909-48AC-AB3B-D343690BEDC4}" type="slidenum">
              <a:rPr lang="en-US"/>
              <a:pPr>
                <a:defRPr/>
              </a:pPr>
              <a:t>‹#›</a:t>
            </a:fld>
            <a:endParaRPr lang="en-US"/>
          </a:p>
        </p:txBody>
      </p:sp>
    </p:spTree>
    <p:extLst>
      <p:ext uri="{BB962C8B-B14F-4D97-AF65-F5344CB8AC3E}">
        <p14:creationId xmlns:p14="http://schemas.microsoft.com/office/powerpoint/2010/main" val="13200972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19921" y="1295400"/>
            <a:ext cx="297537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66744" y="1295400"/>
            <a:ext cx="297715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sldNum" sz="quarter" idx="11"/>
          </p:nvPr>
        </p:nvSpPr>
        <p:spPr/>
        <p:txBody>
          <a:bodyPr/>
          <a:lstStyle>
            <a:lvl1pPr eaLnBrk="0" hangingPunct="0">
              <a:defRPr/>
            </a:lvl1pPr>
          </a:lstStyle>
          <a:p>
            <a:pPr>
              <a:defRPr/>
            </a:pPr>
            <a:fld id="{8DDB4F3C-E4E1-45B3-899F-61B09A025963}" type="slidenum">
              <a:rPr lang="en-US"/>
              <a:pPr>
                <a:defRPr/>
              </a:pPr>
              <a:t>‹#›</a:t>
            </a:fld>
            <a:endParaRPr lang="en-US"/>
          </a:p>
        </p:txBody>
      </p:sp>
    </p:spTree>
    <p:extLst>
      <p:ext uri="{BB962C8B-B14F-4D97-AF65-F5344CB8AC3E}">
        <p14:creationId xmlns:p14="http://schemas.microsoft.com/office/powerpoint/2010/main" val="392508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4" y="1600206"/>
            <a:ext cx="45529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6"/>
            <a:ext cx="45529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p:txBody>
          <a:bodyPr/>
          <a:lstStyle>
            <a:lvl1pPr>
              <a:defRPr/>
            </a:lvl1pPr>
          </a:lstStyle>
          <a:p>
            <a:pPr>
              <a:defRPr/>
            </a:pPr>
            <a:endParaRPr lang="en-US"/>
          </a:p>
        </p:txBody>
      </p:sp>
      <p:sp>
        <p:nvSpPr>
          <p:cNvPr id="6" name="Rectangle 24"/>
          <p:cNvSpPr>
            <a:spLocks noGrp="1" noChangeArrowheads="1"/>
          </p:cNvSpPr>
          <p:nvPr>
            <p:ph type="ftr" sz="quarter" idx="11"/>
          </p:nvPr>
        </p:nvSpPr>
        <p:spPr/>
        <p:txBody>
          <a:bodyPr/>
          <a:lstStyle>
            <a:lvl1pPr>
              <a:defRPr/>
            </a:lvl1pPr>
          </a:lstStyle>
          <a:p>
            <a:pPr>
              <a:defRPr/>
            </a:pPr>
            <a:endParaRPr lang="en-US"/>
          </a:p>
        </p:txBody>
      </p:sp>
      <p:sp>
        <p:nvSpPr>
          <p:cNvPr id="7" name="Rectangle 25"/>
          <p:cNvSpPr>
            <a:spLocks noGrp="1" noChangeArrowheads="1"/>
          </p:cNvSpPr>
          <p:nvPr>
            <p:ph type="sldNum" sz="quarter" idx="12"/>
          </p:nvPr>
        </p:nvSpPr>
        <p:spPr/>
        <p:txBody>
          <a:bodyPr/>
          <a:lstStyle>
            <a:lvl1pPr>
              <a:defRPr/>
            </a:lvl1pPr>
          </a:lstStyle>
          <a:p>
            <a:pPr>
              <a:defRPr/>
            </a:pPr>
            <a:fld id="{65FAB903-D4B7-4A65-B009-4573E58E5E5E}" type="slidenum">
              <a:rPr lang="en-US"/>
              <a:pPr>
                <a:defRPr/>
              </a:pPr>
              <a:t>‹#›</a:t>
            </a:fld>
            <a:endParaRPr lang="en-US"/>
          </a:p>
        </p:txBody>
      </p:sp>
    </p:spTree>
    <p:extLst>
      <p:ext uri="{BB962C8B-B14F-4D97-AF65-F5344CB8AC3E}">
        <p14:creationId xmlns:p14="http://schemas.microsoft.com/office/powerpoint/2010/main" val="20697084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48B940D5-A737-482E-A35D-7F2B9651FAEF}" type="slidenum">
              <a:rPr lang="en-US"/>
              <a:pPr>
                <a:defRPr/>
              </a:pPr>
              <a:t>‹#›</a:t>
            </a:fld>
            <a:endParaRPr lang="en-US"/>
          </a:p>
        </p:txBody>
      </p:sp>
    </p:spTree>
    <p:extLst>
      <p:ext uri="{BB962C8B-B14F-4D97-AF65-F5344CB8AC3E}">
        <p14:creationId xmlns:p14="http://schemas.microsoft.com/office/powerpoint/2010/main" val="11684011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891198854"/>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8625" y="457200"/>
            <a:ext cx="9447213"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solidFill>
                  <a:srgbClr val="FFFFFF"/>
                </a:solidFill>
                <a:latin typeface="Times New Roman" pitchFamily="18" charset="0"/>
              </a:endParaRPr>
            </a:p>
          </p:txBody>
        </p:sp>
        <p:sp>
          <p:nvSpPr>
            <p:cNvPr id="6" name="Rectangle 4"/>
            <p:cNvSpPr>
              <a:spLocks noChangeArrowheads="1"/>
            </p:cNvSpPr>
            <p:nvPr/>
          </p:nvSpPr>
          <p:spPr bwMode="auto">
            <a:xfrm>
              <a:off x="285" y="336"/>
              <a:ext cx="5182"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9750" name="Rectangle 6"/>
          <p:cNvSpPr>
            <a:spLocks noGrp="1" noChangeArrowheads="1"/>
          </p:cNvSpPr>
          <p:nvPr>
            <p:ph type="ctrTitle"/>
          </p:nvPr>
        </p:nvSpPr>
        <p:spPr>
          <a:xfrm>
            <a:off x="1371600" y="838200"/>
            <a:ext cx="7629525" cy="2559050"/>
          </a:xfrm>
        </p:spPr>
        <p:txBody>
          <a:bodyPr anchorCtr="1"/>
          <a:lstStyle>
            <a:lvl1pPr algn="ctr">
              <a:defRPr sz="6200"/>
            </a:lvl1pPr>
          </a:lstStyle>
          <a:p>
            <a:r>
              <a:rPr lang="en-US"/>
              <a:t>Click to edit Master title style</a:t>
            </a:r>
          </a:p>
        </p:txBody>
      </p:sp>
      <p:sp>
        <p:nvSpPr>
          <p:cNvPr id="159751" name="Rectangle 7"/>
          <p:cNvSpPr>
            <a:spLocks noGrp="1" noChangeArrowheads="1"/>
          </p:cNvSpPr>
          <p:nvPr>
            <p:ph type="subTitle" idx="1"/>
          </p:nvPr>
        </p:nvSpPr>
        <p:spPr>
          <a:xfrm>
            <a:off x="1543050" y="3733800"/>
            <a:ext cx="72009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603250" y="6248400"/>
            <a:ext cx="2311400"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368528492"/>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231175-AFF9-4DD0-B96C-5497D1A15021}" type="slidenum">
              <a:rPr lang="en-US"/>
              <a:pPr>
                <a:defRPr/>
              </a:pPr>
              <a:t>‹#›</a:t>
            </a:fld>
            <a:endParaRPr lang="en-US"/>
          </a:p>
        </p:txBody>
      </p:sp>
    </p:spTree>
    <p:extLst>
      <p:ext uri="{BB962C8B-B14F-4D97-AF65-F5344CB8AC3E}">
        <p14:creationId xmlns:p14="http://schemas.microsoft.com/office/powerpoint/2010/main" val="18474905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E22120-A87F-488C-BB44-8D947E0F39E9}" type="slidenum">
              <a:rPr lang="en-US"/>
              <a:pPr>
                <a:defRPr/>
              </a:pPr>
              <a:t>‹#›</a:t>
            </a:fld>
            <a:endParaRPr lang="en-US"/>
          </a:p>
        </p:txBody>
      </p:sp>
    </p:spTree>
    <p:extLst>
      <p:ext uri="{BB962C8B-B14F-4D97-AF65-F5344CB8AC3E}">
        <p14:creationId xmlns:p14="http://schemas.microsoft.com/office/powerpoint/2010/main" val="15966206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341110-E1E8-4DCF-B49B-6F7B14FC1F92}" type="slidenum">
              <a:rPr lang="en-US"/>
              <a:pPr>
                <a:defRPr/>
              </a:pPr>
              <a:t>‹#›</a:t>
            </a:fld>
            <a:endParaRPr lang="en-US"/>
          </a:p>
        </p:txBody>
      </p:sp>
    </p:spTree>
    <p:extLst>
      <p:ext uri="{BB962C8B-B14F-4D97-AF65-F5344CB8AC3E}">
        <p14:creationId xmlns:p14="http://schemas.microsoft.com/office/powerpoint/2010/main" val="29863145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641475"/>
            <a:ext cx="428625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41475"/>
            <a:ext cx="428625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8D3E218-C845-4DD3-BF29-A492295A6975}" type="slidenum">
              <a:rPr lang="en-US"/>
              <a:pPr>
                <a:defRPr/>
              </a:pPr>
              <a:t>‹#›</a:t>
            </a:fld>
            <a:endParaRPr lang="en-US"/>
          </a:p>
        </p:txBody>
      </p:sp>
    </p:spTree>
    <p:extLst>
      <p:ext uri="{BB962C8B-B14F-4D97-AF65-F5344CB8AC3E}">
        <p14:creationId xmlns:p14="http://schemas.microsoft.com/office/powerpoint/2010/main" val="16868767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7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9F7BB50A-BED9-41E6-A281-0694AA43E3B2}" type="slidenum">
              <a:rPr lang="en-US"/>
              <a:pPr>
                <a:defRPr/>
              </a:pPr>
              <a:t>‹#›</a:t>
            </a:fld>
            <a:endParaRPr lang="en-US"/>
          </a:p>
        </p:txBody>
      </p:sp>
    </p:spTree>
    <p:extLst>
      <p:ext uri="{BB962C8B-B14F-4D97-AF65-F5344CB8AC3E}">
        <p14:creationId xmlns:p14="http://schemas.microsoft.com/office/powerpoint/2010/main" val="9585057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A445C07-27E2-416D-A14C-00A164AEEA4C}" type="slidenum">
              <a:rPr lang="en-US"/>
              <a:pPr>
                <a:defRPr/>
              </a:pPr>
              <a:t>‹#›</a:t>
            </a:fld>
            <a:endParaRPr lang="en-US"/>
          </a:p>
        </p:txBody>
      </p:sp>
    </p:spTree>
    <p:extLst>
      <p:ext uri="{BB962C8B-B14F-4D97-AF65-F5344CB8AC3E}">
        <p14:creationId xmlns:p14="http://schemas.microsoft.com/office/powerpoint/2010/main" val="38121009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CEA354A1-60A0-4920-ADFE-D8A29B4668CA}" type="slidenum">
              <a:rPr lang="en-US"/>
              <a:pPr>
                <a:defRPr/>
              </a:pPr>
              <a:t>‹#›</a:t>
            </a:fld>
            <a:endParaRPr lang="en-US"/>
          </a:p>
        </p:txBody>
      </p:sp>
    </p:spTree>
    <p:extLst>
      <p:ext uri="{BB962C8B-B14F-4D97-AF65-F5344CB8AC3E}">
        <p14:creationId xmlns:p14="http://schemas.microsoft.com/office/powerpoint/2010/main" val="245986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p:txBody>
          <a:bodyPr/>
          <a:lstStyle>
            <a:lvl1pPr>
              <a:defRPr/>
            </a:lvl1pPr>
          </a:lstStyle>
          <a:p>
            <a:pPr>
              <a:defRPr/>
            </a:pPr>
            <a:endParaRPr lang="en-US"/>
          </a:p>
        </p:txBody>
      </p:sp>
      <p:sp>
        <p:nvSpPr>
          <p:cNvPr id="8" name="Rectangle 24"/>
          <p:cNvSpPr>
            <a:spLocks noGrp="1" noChangeArrowheads="1"/>
          </p:cNvSpPr>
          <p:nvPr>
            <p:ph type="ftr" sz="quarter" idx="11"/>
          </p:nvPr>
        </p:nvSpPr>
        <p:spPr/>
        <p:txBody>
          <a:bodyPr/>
          <a:lstStyle>
            <a:lvl1pPr>
              <a:defRPr/>
            </a:lvl1pPr>
          </a:lstStyle>
          <a:p>
            <a:pPr>
              <a:defRPr/>
            </a:pPr>
            <a:endParaRPr lang="en-US"/>
          </a:p>
        </p:txBody>
      </p:sp>
      <p:sp>
        <p:nvSpPr>
          <p:cNvPr id="9" name="Rectangle 25"/>
          <p:cNvSpPr>
            <a:spLocks noGrp="1" noChangeArrowheads="1"/>
          </p:cNvSpPr>
          <p:nvPr>
            <p:ph type="sldNum" sz="quarter" idx="12"/>
          </p:nvPr>
        </p:nvSpPr>
        <p:spPr/>
        <p:txBody>
          <a:bodyPr/>
          <a:lstStyle>
            <a:lvl1pPr>
              <a:defRPr/>
            </a:lvl1pPr>
          </a:lstStyle>
          <a:p>
            <a:pPr>
              <a:defRPr/>
            </a:pPr>
            <a:fld id="{48CE5463-2407-41AC-9E5E-6F4F59C9D4A4}" type="slidenum">
              <a:rPr lang="en-US"/>
              <a:pPr>
                <a:defRPr/>
              </a:pPr>
              <a:t>‹#›</a:t>
            </a:fld>
            <a:endParaRPr lang="en-US"/>
          </a:p>
        </p:txBody>
      </p:sp>
    </p:spTree>
    <p:extLst>
      <p:ext uri="{BB962C8B-B14F-4D97-AF65-F5344CB8AC3E}">
        <p14:creationId xmlns:p14="http://schemas.microsoft.com/office/powerpoint/2010/main" val="13079596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8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A2D8407-7304-4CEF-9F12-5748E3FF4FBF}" type="slidenum">
              <a:rPr lang="en-US"/>
              <a:pPr>
                <a:defRPr/>
              </a:pPr>
              <a:t>‹#›</a:t>
            </a:fld>
            <a:endParaRPr lang="en-US"/>
          </a:p>
        </p:txBody>
      </p:sp>
    </p:spTree>
    <p:extLst>
      <p:ext uri="{BB962C8B-B14F-4D97-AF65-F5344CB8AC3E}">
        <p14:creationId xmlns:p14="http://schemas.microsoft.com/office/powerpoint/2010/main" val="2262096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93C3447-C20D-4A6A-A84F-26F8E4A7C6A1}" type="slidenum">
              <a:rPr lang="en-US"/>
              <a:pPr>
                <a:defRPr/>
              </a:pPr>
              <a:t>‹#›</a:t>
            </a:fld>
            <a:endParaRPr lang="en-US"/>
          </a:p>
        </p:txBody>
      </p:sp>
    </p:spTree>
    <p:extLst>
      <p:ext uri="{BB962C8B-B14F-4D97-AF65-F5344CB8AC3E}">
        <p14:creationId xmlns:p14="http://schemas.microsoft.com/office/powerpoint/2010/main" val="30724783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9B309D-2AD5-41BD-9C11-201A4342C232}" type="slidenum">
              <a:rPr lang="en-US"/>
              <a:pPr>
                <a:defRPr/>
              </a:pPr>
              <a:t>‹#›</a:t>
            </a:fld>
            <a:endParaRPr lang="en-US"/>
          </a:p>
        </p:txBody>
      </p:sp>
    </p:spTree>
    <p:extLst>
      <p:ext uri="{BB962C8B-B14F-4D97-AF65-F5344CB8AC3E}">
        <p14:creationId xmlns:p14="http://schemas.microsoft.com/office/powerpoint/2010/main" val="22472821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228600"/>
            <a:ext cx="2185988"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228600"/>
            <a:ext cx="6386513"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11CC66-69A5-40DD-AC64-1237B3B55583}" type="slidenum">
              <a:rPr lang="en-US"/>
              <a:pPr>
                <a:defRPr/>
              </a:pPr>
              <a:t>‹#›</a:t>
            </a:fld>
            <a:endParaRPr lang="en-US"/>
          </a:p>
        </p:txBody>
      </p:sp>
    </p:spTree>
    <p:extLst>
      <p:ext uri="{BB962C8B-B14F-4D97-AF65-F5344CB8AC3E}">
        <p14:creationId xmlns:p14="http://schemas.microsoft.com/office/powerpoint/2010/main" val="37344992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5FAFF59-5076-4093-9701-2C2BD1A8A1A4}"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a:defRPr/>
            </a:lvl1pPr>
            <a:extLst/>
          </a:lstStyle>
          <a:p>
            <a:pPr>
              <a:defRPr/>
            </a:pPr>
            <a:fld id="{B1BE26CD-9743-411D-8C9E-7FAB697892AE}" type="slidenum">
              <a:rPr lang="en-US"/>
              <a:pPr>
                <a:defRPr/>
              </a:pPr>
              <a:t>‹#›</a:t>
            </a:fld>
            <a:endParaRPr lang="en-US" dirty="0"/>
          </a:p>
        </p:txBody>
      </p:sp>
      <p:sp>
        <p:nvSpPr>
          <p:cNvPr id="10" name="Rectangle 9"/>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5779401"/>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D0241992-25ED-4D59-B1B5-F81722943E2B}" type="datetimeFigureOut">
              <a:rPr lang="en-US"/>
              <a:pPr>
                <a:defRPr/>
              </a:pPr>
              <a:t>7/13/2014</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2AB69641-7566-4D4C-88D6-48B335BD6F38}" type="slidenum">
              <a:rPr lang="en-US"/>
              <a:pPr>
                <a:defRPr/>
              </a:pPr>
              <a:t>‹#›</a:t>
            </a:fld>
            <a:endParaRPr lang="en-US" dirty="0"/>
          </a:p>
        </p:txBody>
      </p:sp>
    </p:spTree>
    <p:extLst>
      <p:ext uri="{BB962C8B-B14F-4D97-AF65-F5344CB8AC3E}">
        <p14:creationId xmlns:p14="http://schemas.microsoft.com/office/powerpoint/2010/main" val="3677140075"/>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13"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9958EB57-20F2-4824-ABC3-93E66E3BF6C7}" type="datetimeFigureOut">
              <a:rPr lang="en-US"/>
              <a:pPr>
                <a:defRPr/>
              </a:pPr>
              <a:t>7/13/2014</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27253295-FFF2-47BB-96FD-BD27A521B338}" type="slidenum">
              <a:rPr lang="en-US"/>
              <a:pPr>
                <a:defRPr/>
              </a:pPr>
              <a:t>‹#›</a:t>
            </a:fld>
            <a:endParaRPr lang="en-US" dirty="0"/>
          </a:p>
        </p:txBody>
      </p:sp>
    </p:spTree>
    <p:extLst>
      <p:ext uri="{BB962C8B-B14F-4D97-AF65-F5344CB8AC3E}">
        <p14:creationId xmlns:p14="http://schemas.microsoft.com/office/powerpoint/2010/main" val="801565274"/>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2227924550"/>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B2018759-6BEB-4539-92C4-CFFDDB9FBFC2}" type="datetimeFigureOut">
              <a:rPr lang="en-US"/>
              <a:pPr>
                <a:defRPr/>
              </a:pPr>
              <a:t>7/13/2014</a:t>
            </a:fld>
            <a:endParaRPr lang="en-US" dirty="0"/>
          </a:p>
        </p:txBody>
      </p:sp>
      <p:sp>
        <p:nvSpPr>
          <p:cNvPr id="9" name="Rectangle 25"/>
          <p:cNvSpPr>
            <a:spLocks noGrp="1"/>
          </p:cNvSpPr>
          <p:nvPr>
            <p:ph type="ftr" sz="quarter" idx="18"/>
          </p:nvPr>
        </p:nvSpPr>
        <p:spPr/>
        <p:txBody>
          <a:bodyPr/>
          <a:lstStyle>
            <a:lvl1pPr>
              <a:defRPr/>
            </a:lvl1pPr>
          </a:lstStyle>
          <a:p>
            <a:pPr>
              <a:defRPr/>
            </a:pPr>
            <a:endParaRPr lang="en-US"/>
          </a:p>
        </p:txBody>
      </p:sp>
      <p:sp>
        <p:nvSpPr>
          <p:cNvPr id="10" name="Rectangle 16"/>
          <p:cNvSpPr>
            <a:spLocks noGrp="1"/>
          </p:cNvSpPr>
          <p:nvPr>
            <p:ph type="sldNum" sz="quarter" idx="19"/>
          </p:nvPr>
        </p:nvSpPr>
        <p:spPr/>
        <p:txBody>
          <a:bodyPr/>
          <a:lstStyle>
            <a:lvl1pPr>
              <a:defRPr/>
            </a:lvl1pPr>
          </a:lstStyle>
          <a:p>
            <a:pPr>
              <a:defRPr/>
            </a:pPr>
            <a:fld id="{14311B5F-07B3-4D28-B9EC-732D7B1D54E2}" type="slidenum">
              <a:rPr lang="en-US"/>
              <a:pPr>
                <a:defRPr/>
              </a:pPr>
              <a:t>‹#›</a:t>
            </a:fld>
            <a:endParaRPr lang="en-US" dirty="0"/>
          </a:p>
        </p:txBody>
      </p:sp>
    </p:spTree>
    <p:extLst>
      <p:ext uri="{BB962C8B-B14F-4D97-AF65-F5344CB8AC3E}">
        <p14:creationId xmlns:p14="http://schemas.microsoft.com/office/powerpoint/2010/main" val="1722469070"/>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629"/>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307A72C-89BB-4576-82BA-2BDFA08567F0}" type="datetimeFigureOut">
              <a:rPr lang="en-US"/>
              <a:pPr>
                <a:defRPr/>
              </a:pPr>
              <a:t>7/13/2014</a:t>
            </a:fld>
            <a:endParaRPr lang="en-US" dirty="0"/>
          </a:p>
        </p:txBody>
      </p:sp>
      <p:sp>
        <p:nvSpPr>
          <p:cNvPr id="7"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B9A92891-5F37-4ABC-B05B-0C2D90FAA4B9}" type="slidenum">
              <a:rPr lang="en-US"/>
              <a:pPr>
                <a:defRPr/>
              </a:pPr>
              <a:t>‹#›</a:t>
            </a:fld>
            <a:endParaRPr lang="en-US" dirty="0"/>
          </a:p>
        </p:txBody>
      </p:sp>
    </p:spTree>
    <p:extLst>
      <p:ext uri="{BB962C8B-B14F-4D97-AF65-F5344CB8AC3E}">
        <p14:creationId xmlns:p14="http://schemas.microsoft.com/office/powerpoint/2010/main" val="3579603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5E9B9068-3FA2-4F72-A72F-AF72EAA919BD}" type="slidenum">
              <a:rPr lang="en-US"/>
              <a:pPr>
                <a:defRPr/>
              </a:pPr>
              <a:t>‹#›</a:t>
            </a:fld>
            <a:endParaRPr lang="en-US"/>
          </a:p>
        </p:txBody>
      </p:sp>
    </p:spTree>
    <p:extLst>
      <p:ext uri="{BB962C8B-B14F-4D97-AF65-F5344CB8AC3E}">
        <p14:creationId xmlns:p14="http://schemas.microsoft.com/office/powerpoint/2010/main" val="10406867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B8963BDC-EF47-44A2-88B9-A247D56AD41A}" type="datetimeFigureOut">
              <a:rPr lang="en-US"/>
              <a:pPr>
                <a:defRPr/>
              </a:pPr>
              <a:t>7/13/2014</a:t>
            </a:fld>
            <a:endParaRPr lang="en-US" dirty="0"/>
          </a:p>
        </p:txBody>
      </p:sp>
      <p:sp>
        <p:nvSpPr>
          <p:cNvPr id="7" name="Rectangle 25"/>
          <p:cNvSpPr>
            <a:spLocks noGrp="1"/>
          </p:cNvSpPr>
          <p:nvPr>
            <p:ph type="ftr" sz="quarter" idx="19"/>
          </p:nvPr>
        </p:nvSpPr>
        <p:spPr/>
        <p:txBody>
          <a:bodyPr/>
          <a:lstStyle>
            <a:lvl1pPr>
              <a:defRPr/>
            </a:lvl1pPr>
          </a:lstStyle>
          <a:p>
            <a:pPr>
              <a:defRPr/>
            </a:pPr>
            <a:endParaRPr lang="en-US"/>
          </a:p>
        </p:txBody>
      </p:sp>
      <p:sp>
        <p:nvSpPr>
          <p:cNvPr id="9" name="Rectangle 16"/>
          <p:cNvSpPr>
            <a:spLocks noGrp="1"/>
          </p:cNvSpPr>
          <p:nvPr>
            <p:ph type="sldNum" sz="quarter" idx="20"/>
          </p:nvPr>
        </p:nvSpPr>
        <p:spPr/>
        <p:txBody>
          <a:bodyPr/>
          <a:lstStyle>
            <a:lvl1pPr>
              <a:defRPr/>
            </a:lvl1pPr>
          </a:lstStyle>
          <a:p>
            <a:pPr>
              <a:defRPr/>
            </a:pPr>
            <a:fld id="{F10BDB52-FA24-46C1-8197-AC52406B5B42}" type="slidenum">
              <a:rPr lang="en-US"/>
              <a:pPr>
                <a:defRPr/>
              </a:pPr>
              <a:t>‹#›</a:t>
            </a:fld>
            <a:endParaRPr lang="en-US" dirty="0"/>
          </a:p>
        </p:txBody>
      </p:sp>
    </p:spTree>
    <p:extLst>
      <p:ext uri="{BB962C8B-B14F-4D97-AF65-F5344CB8AC3E}">
        <p14:creationId xmlns:p14="http://schemas.microsoft.com/office/powerpoint/2010/main" val="3844654819"/>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39"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A57D0C64-D548-4070-8AE3-5EE4D8908A46}" type="datetimeFigureOut">
              <a:rPr lang="en-US"/>
              <a:pPr>
                <a:defRPr/>
              </a:pPr>
              <a:t>7/13/2014</a:t>
            </a:fld>
            <a:endParaRPr lang="en-US" dirty="0"/>
          </a:p>
        </p:txBody>
      </p:sp>
      <p:sp>
        <p:nvSpPr>
          <p:cNvPr id="7"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93DC99EF-4359-4A5C-B573-B692F5BDA97E}" type="slidenum">
              <a:rPr lang="en-US"/>
              <a:pPr>
                <a:defRPr/>
              </a:pPr>
              <a:t>‹#›</a:t>
            </a:fld>
            <a:endParaRPr lang="en-US" dirty="0"/>
          </a:p>
        </p:txBody>
      </p:sp>
    </p:spTree>
    <p:extLst>
      <p:ext uri="{BB962C8B-B14F-4D97-AF65-F5344CB8AC3E}">
        <p14:creationId xmlns:p14="http://schemas.microsoft.com/office/powerpoint/2010/main" val="157974893"/>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105096A4-9924-4DED-AC94-321D0095F644}" type="datetimeFigureOut">
              <a:rPr lang="en-US"/>
              <a:pPr>
                <a:defRPr/>
              </a:pPr>
              <a:t>7/13/2014</a:t>
            </a:fld>
            <a:endParaRPr lang="en-US" dirty="0"/>
          </a:p>
        </p:txBody>
      </p:sp>
      <p:sp>
        <p:nvSpPr>
          <p:cNvPr id="9" name="Rectangle 25"/>
          <p:cNvSpPr>
            <a:spLocks noGrp="1"/>
          </p:cNvSpPr>
          <p:nvPr>
            <p:ph type="ftr" sz="quarter" idx="17"/>
          </p:nvPr>
        </p:nvSpPr>
        <p:spPr/>
        <p:txBody>
          <a:bodyPr/>
          <a:lstStyle>
            <a:lvl1pPr>
              <a:defRPr/>
            </a:lvl1pPr>
          </a:lstStyle>
          <a:p>
            <a:pPr>
              <a:defRPr/>
            </a:pPr>
            <a:endParaRPr lang="en-US"/>
          </a:p>
        </p:txBody>
      </p:sp>
      <p:sp>
        <p:nvSpPr>
          <p:cNvPr id="10" name="Rectangle 16"/>
          <p:cNvSpPr>
            <a:spLocks noGrp="1"/>
          </p:cNvSpPr>
          <p:nvPr>
            <p:ph type="sldNum" sz="quarter" idx="18"/>
          </p:nvPr>
        </p:nvSpPr>
        <p:spPr/>
        <p:txBody>
          <a:bodyPr/>
          <a:lstStyle>
            <a:lvl1pPr>
              <a:defRPr/>
            </a:lvl1pPr>
          </a:lstStyle>
          <a:p>
            <a:pPr>
              <a:defRPr/>
            </a:pPr>
            <a:fld id="{3B3E1396-A4DB-4656-9652-489C5A9871F1}" type="slidenum">
              <a:rPr lang="en-US"/>
              <a:pPr>
                <a:defRPr/>
              </a:pPr>
              <a:t>‹#›</a:t>
            </a:fld>
            <a:endParaRPr lang="en-US" dirty="0"/>
          </a:p>
        </p:txBody>
      </p:sp>
    </p:spTree>
    <p:extLst>
      <p:ext uri="{BB962C8B-B14F-4D97-AF65-F5344CB8AC3E}">
        <p14:creationId xmlns:p14="http://schemas.microsoft.com/office/powerpoint/2010/main" val="1699441227"/>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915C6EE3-D60D-4590-8F45-9F1A15C84109}" type="datetimeFigureOut">
              <a:rPr lang="en-US"/>
              <a:pPr>
                <a:defRPr/>
              </a:pPr>
              <a:t>7/13/2014</a:t>
            </a:fld>
            <a:endParaRPr lang="en-US" dirty="0"/>
          </a:p>
        </p:txBody>
      </p:sp>
      <p:sp>
        <p:nvSpPr>
          <p:cNvPr id="7" name="Rectangle 25"/>
          <p:cNvSpPr>
            <a:spLocks noGrp="1"/>
          </p:cNvSpPr>
          <p:nvPr>
            <p:ph type="ftr" sz="quarter" idx="16"/>
          </p:nvPr>
        </p:nvSpPr>
        <p:spPr/>
        <p:txBody>
          <a:bodyPr/>
          <a:lstStyle>
            <a:lvl1pPr>
              <a:defRPr/>
            </a:lvl1pPr>
          </a:lstStyle>
          <a:p>
            <a:pPr>
              <a:defRPr/>
            </a:pPr>
            <a:endParaRPr lang="en-US"/>
          </a:p>
        </p:txBody>
      </p:sp>
      <p:sp>
        <p:nvSpPr>
          <p:cNvPr id="8" name="Rectangle 16"/>
          <p:cNvSpPr>
            <a:spLocks noGrp="1"/>
          </p:cNvSpPr>
          <p:nvPr>
            <p:ph type="sldNum" sz="quarter" idx="17"/>
          </p:nvPr>
        </p:nvSpPr>
        <p:spPr/>
        <p:txBody>
          <a:bodyPr/>
          <a:lstStyle>
            <a:lvl1pPr>
              <a:defRPr/>
            </a:lvl1pPr>
          </a:lstStyle>
          <a:p>
            <a:pPr>
              <a:defRPr/>
            </a:pPr>
            <a:fld id="{290AC81E-91E1-409B-AEC2-518165D3B7DE}" type="slidenum">
              <a:rPr lang="en-US"/>
              <a:pPr>
                <a:defRPr/>
              </a:pPr>
              <a:t>‹#›</a:t>
            </a:fld>
            <a:endParaRPr lang="en-US" dirty="0"/>
          </a:p>
        </p:txBody>
      </p:sp>
    </p:spTree>
    <p:extLst>
      <p:ext uri="{BB962C8B-B14F-4D97-AF65-F5344CB8AC3E}">
        <p14:creationId xmlns:p14="http://schemas.microsoft.com/office/powerpoint/2010/main" val="2636823954"/>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E36F462B-1F22-4A21-AF41-5D476EB639DD}" type="datetimeFigureOut">
              <a:rPr lang="en-US"/>
              <a:pPr>
                <a:defRPr/>
              </a:pPr>
              <a:t>7/13/2014</a:t>
            </a:fld>
            <a:endParaRPr lang="en-US" dirty="0"/>
          </a:p>
        </p:txBody>
      </p:sp>
      <p:sp>
        <p:nvSpPr>
          <p:cNvPr id="6"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32CE8E93-1C84-40B5-A653-27E8B8DDC9E0}" type="slidenum">
              <a:rPr lang="en-US"/>
              <a:pPr>
                <a:defRPr/>
              </a:pPr>
              <a:t>‹#›</a:t>
            </a:fld>
            <a:endParaRPr lang="en-US" dirty="0"/>
          </a:p>
        </p:txBody>
      </p:sp>
    </p:spTree>
    <p:extLst>
      <p:ext uri="{BB962C8B-B14F-4D97-AF65-F5344CB8AC3E}">
        <p14:creationId xmlns:p14="http://schemas.microsoft.com/office/powerpoint/2010/main" val="360900105"/>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0B71DB5F-082C-4BF0-B03A-F3AC74E5B425}" type="datetimeFigureOut">
              <a:rPr lang="en-US"/>
              <a:pPr>
                <a:defRPr/>
              </a:pPr>
              <a:t>7/13/2014</a:t>
            </a:fld>
            <a:endParaRPr lang="en-US" dirty="0"/>
          </a:p>
        </p:txBody>
      </p:sp>
      <p:sp>
        <p:nvSpPr>
          <p:cNvPr id="12" name="Rectangle 25"/>
          <p:cNvSpPr>
            <a:spLocks noGrp="1"/>
          </p:cNvSpPr>
          <p:nvPr>
            <p:ph type="ftr" sz="quarter" idx="32"/>
          </p:nvPr>
        </p:nvSpPr>
        <p:spPr/>
        <p:txBody>
          <a:bodyPr/>
          <a:lstStyle>
            <a:lvl1pPr>
              <a:defRPr/>
            </a:lvl1pPr>
          </a:lstStyle>
          <a:p>
            <a:pPr>
              <a:defRPr/>
            </a:pPr>
            <a:endParaRPr lang="en-US"/>
          </a:p>
        </p:txBody>
      </p:sp>
      <p:sp>
        <p:nvSpPr>
          <p:cNvPr id="15" name="Rectangle 16"/>
          <p:cNvSpPr>
            <a:spLocks noGrp="1"/>
          </p:cNvSpPr>
          <p:nvPr>
            <p:ph type="sldNum" sz="quarter" idx="33"/>
          </p:nvPr>
        </p:nvSpPr>
        <p:spPr/>
        <p:txBody>
          <a:bodyPr/>
          <a:lstStyle>
            <a:lvl1pPr>
              <a:defRPr/>
            </a:lvl1pPr>
          </a:lstStyle>
          <a:p>
            <a:pPr>
              <a:defRPr/>
            </a:pPr>
            <a:fld id="{6ABAECD1-D624-466E-A16F-D2092F60E376}" type="slidenum">
              <a:rPr lang="en-US"/>
              <a:pPr>
                <a:defRPr/>
              </a:pPr>
              <a:t>‹#›</a:t>
            </a:fld>
            <a:endParaRPr lang="en-US" dirty="0"/>
          </a:p>
        </p:txBody>
      </p:sp>
    </p:spTree>
    <p:extLst>
      <p:ext uri="{BB962C8B-B14F-4D97-AF65-F5344CB8AC3E}">
        <p14:creationId xmlns:p14="http://schemas.microsoft.com/office/powerpoint/2010/main" val="1104616551"/>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690"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75FFC605-3705-4743-A81B-E34A8E030F1E}" type="datetimeFigureOut">
              <a:rPr lang="en-US"/>
              <a:pPr>
                <a:defRPr/>
              </a:pPr>
              <a:t>7/13/2014</a:t>
            </a:fld>
            <a:endParaRPr lang="en-US" dirty="0"/>
          </a:p>
        </p:txBody>
      </p:sp>
      <p:sp>
        <p:nvSpPr>
          <p:cNvPr id="11" name="Rectangle 25"/>
          <p:cNvSpPr>
            <a:spLocks noGrp="1"/>
          </p:cNvSpPr>
          <p:nvPr>
            <p:ph type="ftr" sz="quarter" idx="26"/>
          </p:nvPr>
        </p:nvSpPr>
        <p:spPr/>
        <p:txBody>
          <a:bodyPr/>
          <a:lstStyle>
            <a:lvl1pPr>
              <a:defRPr/>
            </a:lvl1pPr>
          </a:lstStyle>
          <a:p>
            <a:pPr>
              <a:defRPr/>
            </a:pPr>
            <a:endParaRPr lang="en-US"/>
          </a:p>
        </p:txBody>
      </p:sp>
      <p:sp>
        <p:nvSpPr>
          <p:cNvPr id="12" name="Rectangle 16"/>
          <p:cNvSpPr>
            <a:spLocks noGrp="1"/>
          </p:cNvSpPr>
          <p:nvPr>
            <p:ph type="sldNum" sz="quarter" idx="27"/>
          </p:nvPr>
        </p:nvSpPr>
        <p:spPr/>
        <p:txBody>
          <a:bodyPr/>
          <a:lstStyle>
            <a:lvl1pPr>
              <a:defRPr/>
            </a:lvl1pPr>
          </a:lstStyle>
          <a:p>
            <a:pPr>
              <a:defRPr/>
            </a:pPr>
            <a:fld id="{3107F4F3-48D8-443F-9EBE-CEF689A0D4C6}" type="slidenum">
              <a:rPr lang="en-US"/>
              <a:pPr>
                <a:defRPr/>
              </a:pPr>
              <a:t>‹#›</a:t>
            </a:fld>
            <a:endParaRPr lang="en-US" dirty="0"/>
          </a:p>
        </p:txBody>
      </p:sp>
    </p:spTree>
    <p:extLst>
      <p:ext uri="{BB962C8B-B14F-4D97-AF65-F5344CB8AC3E}">
        <p14:creationId xmlns:p14="http://schemas.microsoft.com/office/powerpoint/2010/main" val="2150243780"/>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029"/>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029"/>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029"/>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029"/>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99816127-2BDF-44B9-98DB-3DCFF45F58B6}" type="datetimeFigureOut">
              <a:rPr lang="en-US"/>
              <a:pPr>
                <a:defRPr/>
              </a:pPr>
              <a:t>7/13/2014</a:t>
            </a:fld>
            <a:endParaRPr lang="en-US" dirty="0"/>
          </a:p>
        </p:txBody>
      </p:sp>
      <p:sp>
        <p:nvSpPr>
          <p:cNvPr id="9" name="Rectangle 25"/>
          <p:cNvSpPr>
            <a:spLocks noGrp="1"/>
          </p:cNvSpPr>
          <p:nvPr>
            <p:ph type="ftr" sz="quarter" idx="34"/>
          </p:nvPr>
        </p:nvSpPr>
        <p:spPr/>
        <p:txBody>
          <a:bodyPr/>
          <a:lstStyle>
            <a:lvl1pPr>
              <a:defRPr/>
            </a:lvl1pPr>
          </a:lstStyle>
          <a:p>
            <a:pPr>
              <a:defRPr/>
            </a:pPr>
            <a:endParaRPr lang="en-US"/>
          </a:p>
        </p:txBody>
      </p:sp>
      <p:sp>
        <p:nvSpPr>
          <p:cNvPr id="10" name="Rectangle 16"/>
          <p:cNvSpPr>
            <a:spLocks noGrp="1"/>
          </p:cNvSpPr>
          <p:nvPr>
            <p:ph type="sldNum" sz="quarter" idx="35"/>
          </p:nvPr>
        </p:nvSpPr>
        <p:spPr/>
        <p:txBody>
          <a:bodyPr/>
          <a:lstStyle>
            <a:lvl1pPr>
              <a:defRPr/>
            </a:lvl1pPr>
          </a:lstStyle>
          <a:p>
            <a:pPr>
              <a:defRPr/>
            </a:pPr>
            <a:fld id="{43FA913F-4E07-4014-A170-9DC02B9EDDFD}" type="slidenum">
              <a:rPr lang="en-US"/>
              <a:pPr>
                <a:defRPr/>
              </a:pPr>
              <a:t>‹#›</a:t>
            </a:fld>
            <a:endParaRPr lang="en-US" dirty="0"/>
          </a:p>
        </p:txBody>
      </p:sp>
    </p:spTree>
    <p:extLst>
      <p:ext uri="{BB962C8B-B14F-4D97-AF65-F5344CB8AC3E}">
        <p14:creationId xmlns:p14="http://schemas.microsoft.com/office/powerpoint/2010/main" val="1928458262"/>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098B9654-A832-4007-B9C5-7A6934F9E375}" type="datetimeFigureOut">
              <a:rPr lang="en-US"/>
              <a:pPr>
                <a:defRPr/>
              </a:pPr>
              <a:t>7/13/2014</a:t>
            </a:fld>
            <a:endParaRPr lang="en-US" dirty="0"/>
          </a:p>
        </p:txBody>
      </p:sp>
      <p:sp>
        <p:nvSpPr>
          <p:cNvPr id="8" name="Rectangle 25"/>
          <p:cNvSpPr>
            <a:spLocks noGrp="1"/>
          </p:cNvSpPr>
          <p:nvPr>
            <p:ph type="ftr" sz="quarter" idx="25"/>
          </p:nvPr>
        </p:nvSpPr>
        <p:spPr/>
        <p:txBody>
          <a:bodyPr/>
          <a:lstStyle>
            <a:lvl1pPr>
              <a:defRPr/>
            </a:lvl1pPr>
          </a:lstStyle>
          <a:p>
            <a:pPr>
              <a:defRPr/>
            </a:pPr>
            <a:endParaRPr lang="en-US"/>
          </a:p>
        </p:txBody>
      </p:sp>
      <p:sp>
        <p:nvSpPr>
          <p:cNvPr id="9" name="Rectangle 16"/>
          <p:cNvSpPr>
            <a:spLocks noGrp="1"/>
          </p:cNvSpPr>
          <p:nvPr>
            <p:ph type="sldNum" sz="quarter" idx="26"/>
          </p:nvPr>
        </p:nvSpPr>
        <p:spPr/>
        <p:txBody>
          <a:bodyPr/>
          <a:lstStyle>
            <a:lvl1pPr>
              <a:defRPr/>
            </a:lvl1pPr>
          </a:lstStyle>
          <a:p>
            <a:pPr>
              <a:defRPr/>
            </a:pPr>
            <a:fld id="{1A1CF1E6-6F50-43E8-B7AC-D47FECB15124}" type="slidenum">
              <a:rPr lang="en-US"/>
              <a:pPr>
                <a:defRPr/>
              </a:pPr>
              <a:t>‹#›</a:t>
            </a:fld>
            <a:endParaRPr lang="en-US" dirty="0"/>
          </a:p>
        </p:txBody>
      </p:sp>
    </p:spTree>
    <p:extLst>
      <p:ext uri="{BB962C8B-B14F-4D97-AF65-F5344CB8AC3E}">
        <p14:creationId xmlns:p14="http://schemas.microsoft.com/office/powerpoint/2010/main" val="2054483147"/>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D4D173C4-BD02-42DB-9D90-B47C669CB7A7}" type="datetimeFigureOut">
              <a:rPr lang="en-US"/>
              <a:pPr>
                <a:defRPr/>
              </a:pPr>
              <a:t>7/13/2014</a:t>
            </a:fld>
            <a:endParaRPr lang="en-US" dirty="0"/>
          </a:p>
        </p:txBody>
      </p:sp>
      <p:sp>
        <p:nvSpPr>
          <p:cNvPr id="8" name="Rectangle 25"/>
          <p:cNvSpPr>
            <a:spLocks noGrp="1"/>
          </p:cNvSpPr>
          <p:nvPr>
            <p:ph type="ftr" sz="quarter" idx="30"/>
          </p:nvPr>
        </p:nvSpPr>
        <p:spPr/>
        <p:txBody>
          <a:bodyPr/>
          <a:lstStyle>
            <a:lvl1pPr>
              <a:defRPr/>
            </a:lvl1pPr>
          </a:lstStyle>
          <a:p>
            <a:pPr>
              <a:defRPr/>
            </a:pPr>
            <a:endParaRPr lang="en-US"/>
          </a:p>
        </p:txBody>
      </p:sp>
      <p:sp>
        <p:nvSpPr>
          <p:cNvPr id="10" name="Rectangle 16"/>
          <p:cNvSpPr>
            <a:spLocks noGrp="1"/>
          </p:cNvSpPr>
          <p:nvPr>
            <p:ph type="sldNum" sz="quarter" idx="31"/>
          </p:nvPr>
        </p:nvSpPr>
        <p:spPr/>
        <p:txBody>
          <a:bodyPr/>
          <a:lstStyle>
            <a:lvl1pPr>
              <a:defRPr/>
            </a:lvl1pPr>
          </a:lstStyle>
          <a:p>
            <a:pPr>
              <a:defRPr/>
            </a:pPr>
            <a:fld id="{29035CD3-5A36-46CF-9CDE-E5E1E7CDAC8F}" type="slidenum">
              <a:rPr lang="en-US"/>
              <a:pPr>
                <a:defRPr/>
              </a:pPr>
              <a:t>‹#›</a:t>
            </a:fld>
            <a:endParaRPr lang="en-US" dirty="0"/>
          </a:p>
        </p:txBody>
      </p:sp>
    </p:spTree>
    <p:extLst>
      <p:ext uri="{BB962C8B-B14F-4D97-AF65-F5344CB8AC3E}">
        <p14:creationId xmlns:p14="http://schemas.microsoft.com/office/powerpoint/2010/main" val="405096785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38"/>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88971FEC-90CA-43CF-A992-713F10CE0DA4}" type="slidenum">
              <a:rPr lang="en-US"/>
              <a:pPr>
                <a:defRPr/>
              </a:pPr>
              <a:t>‹#›</a:t>
            </a:fld>
            <a:endParaRPr lang="en-US"/>
          </a:p>
        </p:txBody>
      </p:sp>
    </p:spTree>
    <p:extLst>
      <p:ext uri="{BB962C8B-B14F-4D97-AF65-F5344CB8AC3E}">
        <p14:creationId xmlns:p14="http://schemas.microsoft.com/office/powerpoint/2010/main" val="221477207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lvl1pPr>
          </a:lstStyle>
          <a:p>
            <a:pPr>
              <a:defRPr/>
            </a:pPr>
            <a:endParaRPr lang="en-US"/>
          </a:p>
        </p:txBody>
      </p:sp>
      <p:sp>
        <p:nvSpPr>
          <p:cNvPr id="3" name="Rectangle 24"/>
          <p:cNvSpPr>
            <a:spLocks noGrp="1" noChangeArrowheads="1"/>
          </p:cNvSpPr>
          <p:nvPr>
            <p:ph type="ftr" sz="quarter" idx="11"/>
          </p:nvPr>
        </p:nvSpPr>
        <p:spPr/>
        <p:txBody>
          <a:bodyPr/>
          <a:lstStyle>
            <a:lvl1pPr>
              <a:defRPr/>
            </a:lvl1pPr>
          </a:lstStyle>
          <a:p>
            <a:pPr>
              <a:defRPr/>
            </a:pPr>
            <a:endParaRPr lang="en-US"/>
          </a:p>
        </p:txBody>
      </p:sp>
      <p:sp>
        <p:nvSpPr>
          <p:cNvPr id="4" name="Rectangle 25"/>
          <p:cNvSpPr>
            <a:spLocks noGrp="1" noChangeArrowheads="1"/>
          </p:cNvSpPr>
          <p:nvPr>
            <p:ph type="sldNum" sz="quarter" idx="12"/>
          </p:nvPr>
        </p:nvSpPr>
        <p:spPr/>
        <p:txBody>
          <a:bodyPr/>
          <a:lstStyle>
            <a:lvl1pPr>
              <a:defRPr/>
            </a:lvl1pPr>
          </a:lstStyle>
          <a:p>
            <a:pPr>
              <a:defRPr/>
            </a:pPr>
            <a:fld id="{7FF6ECFF-DCA9-415B-8F18-25C16AC29946}" type="slidenum">
              <a:rPr lang="en-US"/>
              <a:pPr>
                <a:defRPr/>
              </a:pPr>
              <a:t>‹#›</a:t>
            </a:fld>
            <a:endParaRPr lang="en-US"/>
          </a:p>
        </p:txBody>
      </p:sp>
    </p:spTree>
    <p:extLst>
      <p:ext uri="{BB962C8B-B14F-4D97-AF65-F5344CB8AC3E}">
        <p14:creationId xmlns:p14="http://schemas.microsoft.com/office/powerpoint/2010/main" val="41852758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13251988-B2F8-49F4-B15B-1DD069834F06}" type="datetimeFigureOut">
              <a:rPr lang="en-US"/>
              <a:pPr>
                <a:defRPr/>
              </a:pPr>
              <a:t>7/13/2014</a:t>
            </a:fld>
            <a:endParaRPr lang="en-US" dirty="0"/>
          </a:p>
        </p:txBody>
      </p:sp>
      <p:sp>
        <p:nvSpPr>
          <p:cNvPr id="8" name="Rectangle 25"/>
          <p:cNvSpPr>
            <a:spLocks noGrp="1"/>
          </p:cNvSpPr>
          <p:nvPr>
            <p:ph type="ftr" sz="quarter" idx="32"/>
          </p:nvPr>
        </p:nvSpPr>
        <p:spPr/>
        <p:txBody>
          <a:bodyPr/>
          <a:lstStyle>
            <a:lvl1pPr>
              <a:defRPr/>
            </a:lvl1pPr>
          </a:lstStyle>
          <a:p>
            <a:pPr>
              <a:defRPr/>
            </a:pPr>
            <a:endParaRPr lang="en-US"/>
          </a:p>
        </p:txBody>
      </p:sp>
      <p:sp>
        <p:nvSpPr>
          <p:cNvPr id="9" name="Rectangle 16"/>
          <p:cNvSpPr>
            <a:spLocks noGrp="1"/>
          </p:cNvSpPr>
          <p:nvPr>
            <p:ph type="sldNum" sz="quarter" idx="33"/>
          </p:nvPr>
        </p:nvSpPr>
        <p:spPr/>
        <p:txBody>
          <a:bodyPr/>
          <a:lstStyle>
            <a:lvl1pPr>
              <a:defRPr/>
            </a:lvl1pPr>
          </a:lstStyle>
          <a:p>
            <a:pPr>
              <a:defRPr/>
            </a:pPr>
            <a:fld id="{41BD5207-848C-4593-BC5C-1397BC6847E8}" type="slidenum">
              <a:rPr lang="en-US"/>
              <a:pPr>
                <a:defRPr/>
              </a:pPr>
              <a:t>‹#›</a:t>
            </a:fld>
            <a:endParaRPr lang="en-US" dirty="0"/>
          </a:p>
        </p:txBody>
      </p:sp>
    </p:spTree>
    <p:extLst>
      <p:ext uri="{BB962C8B-B14F-4D97-AF65-F5344CB8AC3E}">
        <p14:creationId xmlns:p14="http://schemas.microsoft.com/office/powerpoint/2010/main" val="1298702233"/>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CFBF8440-BFDA-4C09-89AE-908A3996B497}" type="datetimeFigureOut">
              <a:rPr lang="en-US"/>
              <a:pPr>
                <a:defRPr/>
              </a:pPr>
              <a:t>7/13/2014</a:t>
            </a:fld>
            <a:endParaRPr lang="en-US" dirty="0"/>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B29F4130-C8E1-45F6-BB5C-95D35C7BC105}" type="slidenum">
              <a:rPr lang="en-US"/>
              <a:pPr>
                <a:defRPr/>
              </a:pPr>
              <a:t>‹#›</a:t>
            </a:fld>
            <a:endParaRPr lang="en-US" dirty="0"/>
          </a:p>
        </p:txBody>
      </p:sp>
    </p:spTree>
    <p:extLst>
      <p:ext uri="{BB962C8B-B14F-4D97-AF65-F5344CB8AC3E}">
        <p14:creationId xmlns:p14="http://schemas.microsoft.com/office/powerpoint/2010/main" val="2738347009"/>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698"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891"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97A5F1AE-A265-4C48-BBC8-3213BE274014}" type="datetimeFigureOut">
              <a:rPr lang="en-US"/>
              <a:pPr>
                <a:defRPr/>
              </a:pPr>
              <a:t>7/13/2014</a:t>
            </a:fld>
            <a:endParaRPr lang="en-US" dirty="0"/>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169ACBB1-FF86-4813-9A8F-0761FB5890E0}" type="slidenum">
              <a:rPr lang="en-US"/>
              <a:pPr>
                <a:defRPr/>
              </a:pPr>
              <a:t>‹#›</a:t>
            </a:fld>
            <a:endParaRPr lang="en-US" dirty="0"/>
          </a:p>
        </p:txBody>
      </p:sp>
    </p:spTree>
    <p:extLst>
      <p:ext uri="{BB962C8B-B14F-4D97-AF65-F5344CB8AC3E}">
        <p14:creationId xmlns:p14="http://schemas.microsoft.com/office/powerpoint/2010/main" val="1967220617"/>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01E9AEE2-A64C-4D51-8378-CF2C6C0AA473}" type="datetimeFigureOut">
              <a:rPr lang="en-US"/>
              <a:pPr>
                <a:defRPr/>
              </a:pPr>
              <a:t>7/13/2014</a:t>
            </a:fld>
            <a:endParaRPr lang="en-US" dirty="0"/>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DFAF33A9-8808-49E9-AC5C-F7DC375E6D94}" type="slidenum">
              <a:rPr lang="en-US"/>
              <a:pPr>
                <a:defRPr/>
              </a:pPr>
              <a:t>‹#›</a:t>
            </a:fld>
            <a:endParaRPr lang="en-US" dirty="0"/>
          </a:p>
        </p:txBody>
      </p:sp>
    </p:spTree>
    <p:extLst>
      <p:ext uri="{BB962C8B-B14F-4D97-AF65-F5344CB8AC3E}">
        <p14:creationId xmlns:p14="http://schemas.microsoft.com/office/powerpoint/2010/main" val="1862413332"/>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0F9FEB9F-5659-4F34-8FD4-1059299EE450}" type="datetimeFigureOut">
              <a:rPr lang="en-US"/>
              <a:pPr>
                <a:defRPr/>
              </a:pPr>
              <a:t>7/13/2014</a:t>
            </a:fld>
            <a:endParaRPr lang="en-US" dirty="0"/>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CC963388-A762-4DFE-A461-8660C62FEF9B}" type="slidenum">
              <a:rPr lang="en-US"/>
              <a:pPr>
                <a:defRPr/>
              </a:pPr>
              <a:t>‹#›</a:t>
            </a:fld>
            <a:endParaRPr lang="en-US" dirty="0"/>
          </a:p>
        </p:txBody>
      </p:sp>
    </p:spTree>
    <p:extLst>
      <p:ext uri="{BB962C8B-B14F-4D97-AF65-F5344CB8AC3E}">
        <p14:creationId xmlns:p14="http://schemas.microsoft.com/office/powerpoint/2010/main" val="21105042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583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ECCAFBC7-543C-44EB-9148-2FE7A3F01FFD}" type="slidenum">
              <a:rPr lang="en-US"/>
              <a:pPr>
                <a:defRPr/>
              </a:pPr>
              <a:t>‹#›</a:t>
            </a:fld>
            <a:endParaRPr lang="en-US"/>
          </a:p>
        </p:txBody>
      </p:sp>
    </p:spTree>
    <p:extLst>
      <p:ext uri="{BB962C8B-B14F-4D97-AF65-F5344CB8AC3E}">
        <p14:creationId xmlns:p14="http://schemas.microsoft.com/office/powerpoint/2010/main" val="22008426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29225" y="1600206"/>
            <a:ext cx="4543425" cy="4525963"/>
          </a:xfrm>
        </p:spPr>
        <p:txBody>
          <a:bodyPr/>
          <a:lstStyle/>
          <a:p>
            <a:pPr lvl="0"/>
            <a:endParaRPr lang="en-US" noProof="0" smtClean="0"/>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0A7C3CD-7316-4524-A796-3F52278909D3}" type="slidenum">
              <a:rPr lang="en-US"/>
              <a:pPr>
                <a:defRPr/>
              </a:pPr>
              <a:t>‹#›</a:t>
            </a:fld>
            <a:endParaRPr lang="en-US"/>
          </a:p>
        </p:txBody>
      </p:sp>
      <p:sp>
        <p:nvSpPr>
          <p:cNvPr id="7" name="Rectangle 14"/>
          <p:cNvSpPr>
            <a:spLocks noGrp="1" noChangeArrowheads="1"/>
          </p:cNvSpPr>
          <p:nvPr>
            <p:ph type="ftr" sz="quarter" idx="12"/>
          </p:nvPr>
        </p:nvSpPr>
        <p:spPr>
          <a:xfrm>
            <a:off x="3514725" y="6248400"/>
            <a:ext cx="3257550" cy="476250"/>
          </a:xfrm>
        </p:spPr>
        <p:txBody>
          <a:bodyPr/>
          <a:lstStyle>
            <a:lvl1pPr fontAlgn="base">
              <a:spcBef>
                <a:spcPct val="0"/>
              </a:spcBef>
              <a:spcAft>
                <a:spcPct val="0"/>
              </a:spcAft>
              <a:defRPr>
                <a:solidFill>
                  <a:srgbClr val="000000"/>
                </a:solidFill>
              </a:defRPr>
            </a:lvl1pPr>
          </a:lstStyle>
          <a:p>
            <a:pPr>
              <a:defRPr/>
            </a:pPr>
            <a:r>
              <a:rPr lang="en-US"/>
              <a:t>Dr. Marc Lame, Indiana University</a:t>
            </a:r>
          </a:p>
        </p:txBody>
      </p:sp>
    </p:spTree>
    <p:extLst>
      <p:ext uri="{BB962C8B-B14F-4D97-AF65-F5344CB8AC3E}">
        <p14:creationId xmlns:p14="http://schemas.microsoft.com/office/powerpoint/2010/main" val="28535535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64"/>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81360A48-CC66-4937-A001-4F9964F72332}" type="slidenum">
              <a:rPr lang="en-US"/>
              <a:pPr>
                <a:defRPr/>
              </a:pPr>
              <a:t>‹#›</a:t>
            </a:fld>
            <a:endParaRPr lang="en-US"/>
          </a:p>
        </p:txBody>
      </p:sp>
    </p:spTree>
    <p:extLst>
      <p:ext uri="{BB962C8B-B14F-4D97-AF65-F5344CB8AC3E}">
        <p14:creationId xmlns:p14="http://schemas.microsoft.com/office/powerpoint/2010/main" val="5480247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C60DA53B-1837-49BA-A092-F8A03BE959CA}" type="slidenum">
              <a:rPr lang="en-US"/>
              <a:pPr>
                <a:defRPr/>
              </a:pPr>
              <a:t>‹#›</a:t>
            </a:fld>
            <a:endParaRPr lang="en-US"/>
          </a:p>
        </p:txBody>
      </p:sp>
    </p:spTree>
    <p:extLst>
      <p:ext uri="{BB962C8B-B14F-4D97-AF65-F5344CB8AC3E}">
        <p14:creationId xmlns:p14="http://schemas.microsoft.com/office/powerpoint/2010/main" val="4254436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8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p:txBody>
          <a:bodyPr/>
          <a:lstStyle>
            <a:lvl1pPr>
              <a:defRPr/>
            </a:lvl1pPr>
          </a:lstStyle>
          <a:p>
            <a:pPr>
              <a:defRPr/>
            </a:pPr>
            <a:endParaRPr lang="en-US"/>
          </a:p>
        </p:txBody>
      </p:sp>
      <p:sp>
        <p:nvSpPr>
          <p:cNvPr id="6" name="Rectangle 24"/>
          <p:cNvSpPr>
            <a:spLocks noGrp="1" noChangeArrowheads="1"/>
          </p:cNvSpPr>
          <p:nvPr>
            <p:ph type="ftr" sz="quarter" idx="11"/>
          </p:nvPr>
        </p:nvSpPr>
        <p:spPr/>
        <p:txBody>
          <a:bodyPr/>
          <a:lstStyle>
            <a:lvl1pPr>
              <a:defRPr/>
            </a:lvl1pPr>
          </a:lstStyle>
          <a:p>
            <a:pPr>
              <a:defRPr/>
            </a:pPr>
            <a:endParaRPr lang="en-US"/>
          </a:p>
        </p:txBody>
      </p:sp>
      <p:sp>
        <p:nvSpPr>
          <p:cNvPr id="7" name="Rectangle 25"/>
          <p:cNvSpPr>
            <a:spLocks noGrp="1" noChangeArrowheads="1"/>
          </p:cNvSpPr>
          <p:nvPr>
            <p:ph type="sldNum" sz="quarter" idx="12"/>
          </p:nvPr>
        </p:nvSpPr>
        <p:spPr/>
        <p:txBody>
          <a:bodyPr/>
          <a:lstStyle>
            <a:lvl1pPr>
              <a:defRPr/>
            </a:lvl1pPr>
          </a:lstStyle>
          <a:p>
            <a:pPr>
              <a:defRPr/>
            </a:pPr>
            <a:fld id="{D926143B-CFD1-4929-A3F8-0D0CBFA9EEA1}" type="slidenum">
              <a:rPr lang="en-US"/>
              <a:pPr>
                <a:defRPr/>
              </a:pPr>
              <a:t>‹#›</a:t>
            </a:fld>
            <a:endParaRPr lang="en-US"/>
          </a:p>
        </p:txBody>
      </p:sp>
    </p:spTree>
    <p:extLst>
      <p:ext uri="{BB962C8B-B14F-4D97-AF65-F5344CB8AC3E}">
        <p14:creationId xmlns:p14="http://schemas.microsoft.com/office/powerpoint/2010/main" val="40773999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9"/>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F7EC12C5-9DC9-4FA7-8EF7-76E41214D016}" type="slidenum">
              <a:rPr lang="en-US"/>
              <a:pPr>
                <a:defRPr/>
              </a:pPr>
              <a:t>‹#›</a:t>
            </a:fld>
            <a:endParaRPr lang="en-US"/>
          </a:p>
        </p:txBody>
      </p:sp>
    </p:spTree>
    <p:extLst>
      <p:ext uri="{BB962C8B-B14F-4D97-AF65-F5344CB8AC3E}">
        <p14:creationId xmlns:p14="http://schemas.microsoft.com/office/powerpoint/2010/main" val="15205516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19921" y="1295400"/>
            <a:ext cx="297537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66744" y="1295400"/>
            <a:ext cx="297715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4828EE23-9A4A-438B-9E38-DC755EB0FCF3}" type="slidenum">
              <a:rPr lang="en-US"/>
              <a:pPr>
                <a:defRPr/>
              </a:pPr>
              <a:t>‹#›</a:t>
            </a:fld>
            <a:endParaRPr lang="en-US"/>
          </a:p>
        </p:txBody>
      </p:sp>
    </p:spTree>
    <p:extLst>
      <p:ext uri="{BB962C8B-B14F-4D97-AF65-F5344CB8AC3E}">
        <p14:creationId xmlns:p14="http://schemas.microsoft.com/office/powerpoint/2010/main" val="40251349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7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8"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C9183D5B-550B-4C03-87F4-04B0441745FE}" type="slidenum">
              <a:rPr lang="en-US"/>
              <a:pPr>
                <a:defRPr/>
              </a:pPr>
              <a:t>‹#›</a:t>
            </a:fld>
            <a:endParaRPr lang="en-US"/>
          </a:p>
        </p:txBody>
      </p:sp>
    </p:spTree>
    <p:extLst>
      <p:ext uri="{BB962C8B-B14F-4D97-AF65-F5344CB8AC3E}">
        <p14:creationId xmlns:p14="http://schemas.microsoft.com/office/powerpoint/2010/main" val="14403465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4"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78E49260-53B0-4844-B14E-47AB4B112EA5}" type="slidenum">
              <a:rPr lang="en-US"/>
              <a:pPr>
                <a:defRPr/>
              </a:pPr>
              <a:t>‹#›</a:t>
            </a:fld>
            <a:endParaRPr lang="en-US"/>
          </a:p>
        </p:txBody>
      </p:sp>
    </p:spTree>
    <p:extLst>
      <p:ext uri="{BB962C8B-B14F-4D97-AF65-F5344CB8AC3E}">
        <p14:creationId xmlns:p14="http://schemas.microsoft.com/office/powerpoint/2010/main" val="19250263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3"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B2D410A6-0DDE-445C-9AD1-2426B68A8C41}" type="slidenum">
              <a:rPr lang="en-US"/>
              <a:pPr>
                <a:defRPr/>
              </a:pPr>
              <a:t>‹#›</a:t>
            </a:fld>
            <a:endParaRPr lang="en-US"/>
          </a:p>
        </p:txBody>
      </p:sp>
    </p:spTree>
    <p:extLst>
      <p:ext uri="{BB962C8B-B14F-4D97-AF65-F5344CB8AC3E}">
        <p14:creationId xmlns:p14="http://schemas.microsoft.com/office/powerpoint/2010/main" val="7497460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8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5481BC92-3690-477F-9D79-A480A03A6BD0}" type="slidenum">
              <a:rPr lang="en-US"/>
              <a:pPr>
                <a:defRPr/>
              </a:pPr>
              <a:t>‹#›</a:t>
            </a:fld>
            <a:endParaRPr lang="en-US"/>
          </a:p>
        </p:txBody>
      </p:sp>
    </p:spTree>
    <p:extLst>
      <p:ext uri="{BB962C8B-B14F-4D97-AF65-F5344CB8AC3E}">
        <p14:creationId xmlns:p14="http://schemas.microsoft.com/office/powerpoint/2010/main" val="2761341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CB3CB3B7-84B1-4A96-A5AC-AF98B317E87F}" type="slidenum">
              <a:rPr lang="en-US"/>
              <a:pPr>
                <a:defRPr/>
              </a:pPr>
              <a:t>‹#›</a:t>
            </a:fld>
            <a:endParaRPr lang="en-US"/>
          </a:p>
        </p:txBody>
      </p:sp>
    </p:spTree>
    <p:extLst>
      <p:ext uri="{BB962C8B-B14F-4D97-AF65-F5344CB8AC3E}">
        <p14:creationId xmlns:p14="http://schemas.microsoft.com/office/powerpoint/2010/main" val="16425384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2E84D8BD-818A-47F1-A69D-FABE52152F26}" type="slidenum">
              <a:rPr lang="en-US"/>
              <a:pPr>
                <a:defRPr/>
              </a:pPr>
              <a:t>‹#›</a:t>
            </a:fld>
            <a:endParaRPr lang="en-US"/>
          </a:p>
        </p:txBody>
      </p:sp>
    </p:spTree>
    <p:extLst>
      <p:ext uri="{BB962C8B-B14F-4D97-AF65-F5344CB8AC3E}">
        <p14:creationId xmlns:p14="http://schemas.microsoft.com/office/powerpoint/2010/main" val="40640613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9506" y="76200"/>
            <a:ext cx="229314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0075" y="76200"/>
            <a:ext cx="6707981"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C304813-A169-4005-8CE4-DCFECC7BC2F8}" type="datetime1">
              <a:rPr lang="en-US"/>
              <a:pPr>
                <a:defRPr/>
              </a:pPr>
              <a:t>7/13/2014</a:t>
            </a:fld>
            <a:endParaRPr lang="en-US"/>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753EBF40-1C0F-406C-BB6C-4075DCDB4A3C}" type="slidenum">
              <a:rPr lang="en-US"/>
              <a:pPr>
                <a:defRPr/>
              </a:pPr>
              <a:t>‹#›</a:t>
            </a:fld>
            <a:endParaRPr lang="en-US"/>
          </a:p>
        </p:txBody>
      </p:sp>
    </p:spTree>
    <p:extLst>
      <p:ext uri="{BB962C8B-B14F-4D97-AF65-F5344CB8AC3E}">
        <p14:creationId xmlns:p14="http://schemas.microsoft.com/office/powerpoint/2010/main" val="323916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3"/>
          <p:cNvSpPr>
            <a:spLocks noGrp="1" noChangeArrowheads="1"/>
          </p:cNvSpPr>
          <p:nvPr>
            <p:ph type="sldNum" sz="quarter" idx="11"/>
          </p:nvPr>
        </p:nvSpPr>
        <p:spPr/>
        <p:txBody>
          <a:bodyPr/>
          <a:lstStyle>
            <a:lvl1pPr fontAlgn="auto">
              <a:spcBef>
                <a:spcPts val="0"/>
              </a:spcBef>
              <a:spcAft>
                <a:spcPts val="0"/>
              </a:spcAft>
              <a:defRPr/>
            </a:lvl1pPr>
          </a:lstStyle>
          <a:p>
            <a:pPr>
              <a:defRPr/>
            </a:pPr>
            <a:fld id="{A80390C3-730A-4BCF-AF32-A9797A052842}" type="slidenum">
              <a:rPr lang="en-US"/>
              <a:pPr>
                <a:defRPr/>
              </a:pPr>
              <a:t>‹#›</a:t>
            </a:fld>
            <a:endParaRPr lang="en-US"/>
          </a:p>
        </p:txBody>
      </p:sp>
      <p:sp>
        <p:nvSpPr>
          <p:cNvPr id="7" name="Rectangle 14"/>
          <p:cNvSpPr>
            <a:spLocks noGrp="1" noChangeArrowheads="1"/>
          </p:cNvSpPr>
          <p:nvPr>
            <p:ph type="ftr" sz="quarter" idx="12"/>
          </p:nvPr>
        </p:nvSpPr>
        <p:spPr>
          <a:xfrm>
            <a:off x="3514725" y="6248400"/>
            <a:ext cx="3257550" cy="476250"/>
          </a:xfrm>
          <a:prstGeom prst="rect">
            <a:avLst/>
          </a:prstGeom>
        </p:spPr>
        <p:txBody>
          <a:bodyPr/>
          <a:lstStyle>
            <a:lvl1pPr>
              <a:defRPr>
                <a:solidFill>
                  <a:srgbClr val="000000"/>
                </a:solidFill>
                <a:latin typeface="+mn-lt"/>
              </a:defRPr>
            </a:lvl1pPr>
          </a:lstStyle>
          <a:p>
            <a:pPr>
              <a:defRPr/>
            </a:pPr>
            <a:r>
              <a:rPr lang="en-US"/>
              <a:t>Dr. Marc Lame, Indiana University</a:t>
            </a:r>
          </a:p>
        </p:txBody>
      </p:sp>
    </p:spTree>
    <p:extLst>
      <p:ext uri="{BB962C8B-B14F-4D97-AF65-F5344CB8AC3E}">
        <p14:creationId xmlns:p14="http://schemas.microsoft.com/office/powerpoint/2010/main" val="292898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p:txBody>
          <a:bodyPr/>
          <a:lstStyle>
            <a:lvl1pPr>
              <a:defRPr/>
            </a:lvl1pPr>
          </a:lstStyle>
          <a:p>
            <a:pPr>
              <a:defRPr/>
            </a:pPr>
            <a:endParaRPr lang="en-US"/>
          </a:p>
        </p:txBody>
      </p:sp>
      <p:sp>
        <p:nvSpPr>
          <p:cNvPr id="6" name="Rectangle 24"/>
          <p:cNvSpPr>
            <a:spLocks noGrp="1" noChangeArrowheads="1"/>
          </p:cNvSpPr>
          <p:nvPr>
            <p:ph type="ftr" sz="quarter" idx="11"/>
          </p:nvPr>
        </p:nvSpPr>
        <p:spPr/>
        <p:txBody>
          <a:bodyPr/>
          <a:lstStyle>
            <a:lvl1pPr>
              <a:defRPr/>
            </a:lvl1pPr>
          </a:lstStyle>
          <a:p>
            <a:pPr>
              <a:defRPr/>
            </a:pPr>
            <a:endParaRPr lang="en-US"/>
          </a:p>
        </p:txBody>
      </p:sp>
      <p:sp>
        <p:nvSpPr>
          <p:cNvPr id="7" name="Rectangle 25"/>
          <p:cNvSpPr>
            <a:spLocks noGrp="1" noChangeArrowheads="1"/>
          </p:cNvSpPr>
          <p:nvPr>
            <p:ph type="sldNum" sz="quarter" idx="12"/>
          </p:nvPr>
        </p:nvSpPr>
        <p:spPr/>
        <p:txBody>
          <a:bodyPr/>
          <a:lstStyle>
            <a:lvl1pPr>
              <a:defRPr/>
            </a:lvl1pPr>
          </a:lstStyle>
          <a:p>
            <a:pPr>
              <a:defRPr/>
            </a:pPr>
            <a:fld id="{191C26E5-6DD8-429A-AAF8-8B467A6C58FA}" type="slidenum">
              <a:rPr lang="en-US"/>
              <a:pPr>
                <a:defRPr/>
              </a:pPr>
              <a:t>‹#›</a:t>
            </a:fld>
            <a:endParaRPr lang="en-US"/>
          </a:p>
        </p:txBody>
      </p:sp>
    </p:spTree>
    <p:extLst>
      <p:ext uri="{BB962C8B-B14F-4D97-AF65-F5344CB8AC3E}">
        <p14:creationId xmlns:p14="http://schemas.microsoft.com/office/powerpoint/2010/main" val="35439130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3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9" name="Freeform 5"/>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grpSp>
        <p:sp>
          <p:nvSpPr>
            <p:cNvPr id="6" name="Freeform 9"/>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0235" name="Rectangle 11"/>
          <p:cNvSpPr>
            <a:spLocks noGrp="1" noChangeArrowheads="1"/>
          </p:cNvSpPr>
          <p:nvPr>
            <p:ph type="ctrTitle" sz="quarter"/>
          </p:nvPr>
        </p:nvSpPr>
        <p:spPr>
          <a:xfrm>
            <a:off x="771525" y="1736746"/>
            <a:ext cx="8743950" cy="1920875"/>
          </a:xfrm>
        </p:spPr>
        <p:txBody>
          <a:bodyPr/>
          <a:lstStyle>
            <a:lvl1pPr>
              <a:defRPr sz="6000"/>
            </a:lvl1pPr>
          </a:lstStyle>
          <a:p>
            <a:r>
              <a:rPr lang="en-US"/>
              <a:t>Click to edit Master title style</a:t>
            </a:r>
          </a:p>
        </p:txBody>
      </p:sp>
      <p:sp>
        <p:nvSpPr>
          <p:cNvPr id="180236" name="Rectangle 12"/>
          <p:cNvSpPr>
            <a:spLocks noGrp="1" noChangeArrowheads="1"/>
          </p:cNvSpPr>
          <p:nvPr>
            <p:ph type="subTitle" sz="quarter" idx="1"/>
          </p:nvPr>
        </p:nvSpPr>
        <p:spPr>
          <a:xfrm>
            <a:off x="1543050" y="3886200"/>
            <a:ext cx="72009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514350" y="6248400"/>
            <a:ext cx="24003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514725" y="6251575"/>
            <a:ext cx="3257550" cy="476250"/>
          </a:xfrm>
        </p:spPr>
        <p:txBody>
          <a:bodyPr/>
          <a:lstStyle>
            <a:lvl1pPr>
              <a:defRPr/>
            </a:lvl1pPr>
          </a:lstStyle>
          <a:p>
            <a:pPr>
              <a:defRPr/>
            </a:pPr>
            <a:r>
              <a:rPr lang="en-US"/>
              <a:t>Dr. Marc Lame, Indiana University</a:t>
            </a:r>
          </a:p>
        </p:txBody>
      </p:sp>
      <p:sp>
        <p:nvSpPr>
          <p:cNvPr id="15" name="Rectangle 15"/>
          <p:cNvSpPr>
            <a:spLocks noGrp="1" noChangeArrowheads="1"/>
          </p:cNvSpPr>
          <p:nvPr>
            <p:ph type="sldNum" sz="quarter" idx="12"/>
          </p:nvPr>
        </p:nvSpPr>
        <p:spPr>
          <a:xfrm>
            <a:off x="7372350" y="6254750"/>
            <a:ext cx="2400300" cy="476250"/>
          </a:xfrm>
        </p:spPr>
        <p:txBody>
          <a:bodyPr/>
          <a:lstStyle>
            <a:lvl1pPr>
              <a:defRPr/>
            </a:lvl1pPr>
          </a:lstStyle>
          <a:p>
            <a:pPr>
              <a:defRPr/>
            </a:pPr>
            <a:fld id="{014B7F32-BD8D-417F-BD4E-18BA035243E6}" type="slidenum">
              <a:rPr lang="en-US"/>
              <a:pPr>
                <a:defRPr/>
              </a:pPr>
              <a:t>‹#›</a:t>
            </a:fld>
            <a:endParaRPr lang="en-US"/>
          </a:p>
        </p:txBody>
      </p:sp>
    </p:spTree>
    <p:extLst>
      <p:ext uri="{BB962C8B-B14F-4D97-AF65-F5344CB8AC3E}">
        <p14:creationId xmlns:p14="http://schemas.microsoft.com/office/powerpoint/2010/main" val="30766309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AF879D5-CEB8-4BCD-A941-999FFAFED4F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3697572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67D1392-9655-476E-9D9E-50A85CFB69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39446327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6BB3229-48E8-44C2-B76E-3678D52CB2D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25170747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ADFBC5D-399B-4A74-99EA-2417983C7FC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12077357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8B4F2A9-01DE-496F-AB57-809117E1DEB3}"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12313195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2535023-9534-4714-9666-B6AB5FDA294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293183989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2987915-3717-4013-B9CB-25DCA3E1F3D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17917102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E6A3C8C-9ED8-45A9-852E-DF98B70FABA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69846511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D1ED98F-42E1-4DBF-905F-662DB5E3428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2644046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p:txBody>
          <a:bodyPr/>
          <a:lstStyle>
            <a:lvl1pPr>
              <a:defRPr/>
            </a:lvl1pPr>
          </a:lstStyle>
          <a:p>
            <a:pPr>
              <a:defRPr/>
            </a:pPr>
            <a:endParaRPr lang="en-US"/>
          </a:p>
        </p:txBody>
      </p:sp>
      <p:sp>
        <p:nvSpPr>
          <p:cNvPr id="5" name="Rectangle 24"/>
          <p:cNvSpPr>
            <a:spLocks noGrp="1" noChangeArrowheads="1"/>
          </p:cNvSpPr>
          <p:nvPr>
            <p:ph type="ftr" sz="quarter" idx="11"/>
          </p:nvPr>
        </p:nvSpPr>
        <p:spPr/>
        <p:txBody>
          <a:bodyPr/>
          <a:lstStyle>
            <a:lvl1pPr>
              <a:defRPr/>
            </a:lvl1pPr>
          </a:lstStyle>
          <a:p>
            <a:pPr>
              <a:defRPr/>
            </a:pPr>
            <a:endParaRPr lang="en-US"/>
          </a:p>
        </p:txBody>
      </p:sp>
      <p:sp>
        <p:nvSpPr>
          <p:cNvPr id="6" name="Rectangle 25"/>
          <p:cNvSpPr>
            <a:spLocks noGrp="1" noChangeArrowheads="1"/>
          </p:cNvSpPr>
          <p:nvPr>
            <p:ph type="sldNum" sz="quarter" idx="12"/>
          </p:nvPr>
        </p:nvSpPr>
        <p:spPr/>
        <p:txBody>
          <a:bodyPr/>
          <a:lstStyle>
            <a:lvl1pPr>
              <a:defRPr/>
            </a:lvl1pPr>
          </a:lstStyle>
          <a:p>
            <a:pPr>
              <a:defRPr/>
            </a:pPr>
            <a:fld id="{CAB893CF-FA9C-472C-A5CF-4C8DF85D5100}" type="slidenum">
              <a:rPr lang="en-US"/>
              <a:pPr>
                <a:defRPr/>
              </a:pPr>
              <a:t>‹#›</a:t>
            </a:fld>
            <a:endParaRPr lang="en-US"/>
          </a:p>
        </p:txBody>
      </p:sp>
    </p:spTree>
    <p:extLst>
      <p:ext uri="{BB962C8B-B14F-4D97-AF65-F5344CB8AC3E}">
        <p14:creationId xmlns:p14="http://schemas.microsoft.com/office/powerpoint/2010/main" val="368802294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5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5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120EF91-1859-49C2-BC6C-0E6C35B1374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39529243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BA298B8-5427-4D2B-81F1-1F163CEC663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5553935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14350" y="274638"/>
            <a:ext cx="92583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14350"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350" y="3938609"/>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29225" y="3938609"/>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5C0A1F1-B29F-4C30-A4AA-3352AA61CEF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26767016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3938609"/>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36B68D2D-4E64-4D0C-BDF0-CCD0C38C9734}"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3888728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29225" y="1600206"/>
            <a:ext cx="4543425" cy="4525963"/>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55EE261-781C-4F4A-9E0A-EE1B6691A39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35234315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3938609"/>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A54944E-8020-4433-AE40-B5A79240C32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9589407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6B13AC5-6F9E-4727-9F09-CB197274AADF}" type="slidenum">
              <a:rPr lang="en-US"/>
              <a:pPr>
                <a:defRPr/>
              </a:pPr>
              <a:t>‹#›</a:t>
            </a:fld>
            <a:endParaRPr lang="en-US"/>
          </a:p>
        </p:txBody>
      </p:sp>
    </p:spTree>
    <p:extLst>
      <p:ext uri="{BB962C8B-B14F-4D97-AF65-F5344CB8AC3E}">
        <p14:creationId xmlns:p14="http://schemas.microsoft.com/office/powerpoint/2010/main" val="1215981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39FC776-7ACB-42B7-BD79-6D225E1A6EA3}" type="slidenum">
              <a:rPr lang="en-US"/>
              <a:pPr>
                <a:defRPr/>
              </a:pPr>
              <a:t>‹#›</a:t>
            </a:fld>
            <a:endParaRPr lang="en-US"/>
          </a:p>
        </p:txBody>
      </p:sp>
    </p:spTree>
    <p:extLst>
      <p:ext uri="{BB962C8B-B14F-4D97-AF65-F5344CB8AC3E}">
        <p14:creationId xmlns:p14="http://schemas.microsoft.com/office/powerpoint/2010/main" val="425739419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60CA5C3-0704-43F5-AE25-7A97BB337E49}" type="slidenum">
              <a:rPr lang="en-US"/>
              <a:pPr>
                <a:defRPr/>
              </a:pPr>
              <a:t>‹#›</a:t>
            </a:fld>
            <a:endParaRPr lang="en-US"/>
          </a:p>
        </p:txBody>
      </p:sp>
    </p:spTree>
    <p:extLst>
      <p:ext uri="{BB962C8B-B14F-4D97-AF65-F5344CB8AC3E}">
        <p14:creationId xmlns:p14="http://schemas.microsoft.com/office/powerpoint/2010/main" val="118622576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57651BC-AF40-4CC0-BB75-B9E9458AC606}" type="slidenum">
              <a:rPr lang="en-US"/>
              <a:pPr>
                <a:defRPr/>
              </a:pPr>
              <a:t>‹#›</a:t>
            </a:fld>
            <a:endParaRPr lang="en-US"/>
          </a:p>
        </p:txBody>
      </p:sp>
    </p:spTree>
    <p:extLst>
      <p:ext uri="{BB962C8B-B14F-4D97-AF65-F5344CB8AC3E}">
        <p14:creationId xmlns:p14="http://schemas.microsoft.com/office/powerpoint/2010/main" val="970557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7813"/>
            <a:ext cx="2314575"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428" y="277813"/>
            <a:ext cx="6791325"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p:txBody>
          <a:bodyPr/>
          <a:lstStyle>
            <a:lvl1pPr>
              <a:defRPr/>
            </a:lvl1pPr>
          </a:lstStyle>
          <a:p>
            <a:pPr>
              <a:defRPr/>
            </a:pPr>
            <a:endParaRPr lang="en-US"/>
          </a:p>
        </p:txBody>
      </p:sp>
      <p:sp>
        <p:nvSpPr>
          <p:cNvPr id="5" name="Rectangle 24"/>
          <p:cNvSpPr>
            <a:spLocks noGrp="1" noChangeArrowheads="1"/>
          </p:cNvSpPr>
          <p:nvPr>
            <p:ph type="ftr" sz="quarter" idx="11"/>
          </p:nvPr>
        </p:nvSpPr>
        <p:spPr/>
        <p:txBody>
          <a:bodyPr/>
          <a:lstStyle>
            <a:lvl1pPr>
              <a:defRPr/>
            </a:lvl1pPr>
          </a:lstStyle>
          <a:p>
            <a:pPr>
              <a:defRPr/>
            </a:pPr>
            <a:endParaRPr lang="en-US"/>
          </a:p>
        </p:txBody>
      </p:sp>
      <p:sp>
        <p:nvSpPr>
          <p:cNvPr id="6" name="Rectangle 25"/>
          <p:cNvSpPr>
            <a:spLocks noGrp="1" noChangeArrowheads="1"/>
          </p:cNvSpPr>
          <p:nvPr>
            <p:ph type="sldNum" sz="quarter" idx="12"/>
          </p:nvPr>
        </p:nvSpPr>
        <p:spPr/>
        <p:txBody>
          <a:bodyPr/>
          <a:lstStyle>
            <a:lvl1pPr>
              <a:defRPr/>
            </a:lvl1pPr>
          </a:lstStyle>
          <a:p>
            <a:pPr>
              <a:defRPr/>
            </a:pPr>
            <a:fld id="{427AC58F-7B4F-47CC-92DF-9D7871D68767}" type="slidenum">
              <a:rPr lang="en-US"/>
              <a:pPr>
                <a:defRPr/>
              </a:pPr>
              <a:t>‹#›</a:t>
            </a:fld>
            <a:endParaRPr lang="en-US"/>
          </a:p>
        </p:txBody>
      </p:sp>
    </p:spTree>
    <p:extLst>
      <p:ext uri="{BB962C8B-B14F-4D97-AF65-F5344CB8AC3E}">
        <p14:creationId xmlns:p14="http://schemas.microsoft.com/office/powerpoint/2010/main" val="2496965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7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5317201-1E53-4E65-A35D-67CF016557E6}" type="slidenum">
              <a:rPr lang="en-US"/>
              <a:pPr>
                <a:defRPr/>
              </a:pPr>
              <a:t>‹#›</a:t>
            </a:fld>
            <a:endParaRPr lang="en-US"/>
          </a:p>
        </p:txBody>
      </p:sp>
    </p:spTree>
    <p:extLst>
      <p:ext uri="{BB962C8B-B14F-4D97-AF65-F5344CB8AC3E}">
        <p14:creationId xmlns:p14="http://schemas.microsoft.com/office/powerpoint/2010/main" val="26921290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39E092-6C48-4A36-8DAD-DAD4E43751F7}" type="slidenum">
              <a:rPr lang="en-US"/>
              <a:pPr>
                <a:defRPr/>
              </a:pPr>
              <a:t>‹#›</a:t>
            </a:fld>
            <a:endParaRPr lang="en-US"/>
          </a:p>
        </p:txBody>
      </p:sp>
    </p:spTree>
    <p:extLst>
      <p:ext uri="{BB962C8B-B14F-4D97-AF65-F5344CB8AC3E}">
        <p14:creationId xmlns:p14="http://schemas.microsoft.com/office/powerpoint/2010/main" val="172621143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B166EEF-5EAC-44DD-AFCA-E02B8DBF0AA0}" type="slidenum">
              <a:rPr lang="en-US"/>
              <a:pPr>
                <a:defRPr/>
              </a:pPr>
              <a:t>‹#›</a:t>
            </a:fld>
            <a:endParaRPr lang="en-US"/>
          </a:p>
        </p:txBody>
      </p:sp>
    </p:spTree>
    <p:extLst>
      <p:ext uri="{BB962C8B-B14F-4D97-AF65-F5344CB8AC3E}">
        <p14:creationId xmlns:p14="http://schemas.microsoft.com/office/powerpoint/2010/main" val="202462030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8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9F3F30B-62BD-4E36-92AC-210D0231381B}" type="slidenum">
              <a:rPr lang="en-US"/>
              <a:pPr>
                <a:defRPr/>
              </a:pPr>
              <a:t>‹#›</a:t>
            </a:fld>
            <a:endParaRPr lang="en-US"/>
          </a:p>
        </p:txBody>
      </p:sp>
    </p:spTree>
    <p:extLst>
      <p:ext uri="{BB962C8B-B14F-4D97-AF65-F5344CB8AC3E}">
        <p14:creationId xmlns:p14="http://schemas.microsoft.com/office/powerpoint/2010/main" val="317613786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F095722-B433-43C5-8BC5-003944432065}" type="slidenum">
              <a:rPr lang="en-US"/>
              <a:pPr>
                <a:defRPr/>
              </a:pPr>
              <a:t>‹#›</a:t>
            </a:fld>
            <a:endParaRPr lang="en-US"/>
          </a:p>
        </p:txBody>
      </p:sp>
    </p:spTree>
    <p:extLst>
      <p:ext uri="{BB962C8B-B14F-4D97-AF65-F5344CB8AC3E}">
        <p14:creationId xmlns:p14="http://schemas.microsoft.com/office/powerpoint/2010/main" val="292120503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0587419-DCA7-448D-8CA8-9E92E1AFEE14}" type="slidenum">
              <a:rPr lang="en-US"/>
              <a:pPr>
                <a:defRPr/>
              </a:pPr>
              <a:t>‹#›</a:t>
            </a:fld>
            <a:endParaRPr lang="en-US"/>
          </a:p>
        </p:txBody>
      </p:sp>
    </p:spTree>
    <p:extLst>
      <p:ext uri="{BB962C8B-B14F-4D97-AF65-F5344CB8AC3E}">
        <p14:creationId xmlns:p14="http://schemas.microsoft.com/office/powerpoint/2010/main" val="15453741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609600"/>
            <a:ext cx="638651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A1D0896-8C2E-45BE-9D15-A14DCF207CD8}" type="slidenum">
              <a:rPr lang="en-US"/>
              <a:pPr>
                <a:defRPr/>
              </a:pPr>
              <a:t>‹#›</a:t>
            </a:fld>
            <a:endParaRPr lang="en-US"/>
          </a:p>
        </p:txBody>
      </p:sp>
    </p:spTree>
    <p:extLst>
      <p:ext uri="{BB962C8B-B14F-4D97-AF65-F5344CB8AC3E}">
        <p14:creationId xmlns:p14="http://schemas.microsoft.com/office/powerpoint/2010/main" val="2552934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7813"/>
            <a:ext cx="92583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514350" y="6248400"/>
            <a:ext cx="2400300" cy="457200"/>
          </a:xfrm>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a:xfrm>
            <a:off x="7372350" y="6248400"/>
            <a:ext cx="2400300" cy="457200"/>
          </a:xfrm>
        </p:spPr>
        <p:txBody>
          <a:bodyPr/>
          <a:lstStyle>
            <a:lvl1pPr fontAlgn="auto">
              <a:spcBef>
                <a:spcPts val="0"/>
              </a:spcBef>
              <a:spcAft>
                <a:spcPts val="0"/>
              </a:spcAft>
              <a:defRPr/>
            </a:lvl1pPr>
          </a:lstStyle>
          <a:p>
            <a:pPr>
              <a:defRPr/>
            </a:pPr>
            <a:fld id="{EAC9F11A-17FD-4152-9450-BB1DE6EE1A3C}" type="slidenum">
              <a:rPr lang="en-US"/>
              <a:pPr>
                <a:defRPr/>
              </a:pPr>
              <a:t>‹#›</a:t>
            </a:fld>
            <a:endParaRPr lang="en-US"/>
          </a:p>
        </p:txBody>
      </p:sp>
    </p:spTree>
    <p:extLst>
      <p:ext uri="{BB962C8B-B14F-4D97-AF65-F5344CB8AC3E}">
        <p14:creationId xmlns:p14="http://schemas.microsoft.com/office/powerpoint/2010/main" val="825441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48"/>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25BDEF6-83B1-4EA7-8834-A2C7A5882D7B}" type="slidenum">
              <a:rPr lang="en-US"/>
              <a:pPr>
                <a:defRPr/>
              </a:pPr>
              <a:t>‹#›</a:t>
            </a:fld>
            <a:endParaRPr lang="en-US"/>
          </a:p>
        </p:txBody>
      </p:sp>
    </p:spTree>
    <p:extLst>
      <p:ext uri="{BB962C8B-B14F-4D97-AF65-F5344CB8AC3E}">
        <p14:creationId xmlns:p14="http://schemas.microsoft.com/office/powerpoint/2010/main" val="701387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37F29CF-189A-4166-89D0-748EABA2A140}" type="slidenum">
              <a:rPr lang="en-US"/>
              <a:pPr>
                <a:defRPr/>
              </a:pPr>
              <a:t>‹#›</a:t>
            </a:fld>
            <a:endParaRPr lang="en-US"/>
          </a:p>
        </p:txBody>
      </p:sp>
    </p:spTree>
    <p:extLst>
      <p:ext uri="{BB962C8B-B14F-4D97-AF65-F5344CB8AC3E}">
        <p14:creationId xmlns:p14="http://schemas.microsoft.com/office/powerpoint/2010/main" val="2154789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23"/>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0367952-8E21-4587-A940-651FD1A9269D}" type="slidenum">
              <a:rPr lang="en-US"/>
              <a:pPr>
                <a:defRPr/>
              </a:pPr>
              <a:t>‹#›</a:t>
            </a:fld>
            <a:endParaRPr lang="en-US"/>
          </a:p>
        </p:txBody>
      </p:sp>
    </p:spTree>
    <p:extLst>
      <p:ext uri="{BB962C8B-B14F-4D97-AF65-F5344CB8AC3E}">
        <p14:creationId xmlns:p14="http://schemas.microsoft.com/office/powerpoint/2010/main" val="2903341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A082186-D662-4019-9346-44362135AEC0}" type="slidenum">
              <a:rPr lang="en-US"/>
              <a:pPr>
                <a:defRPr/>
              </a:pPr>
              <a:t>‹#›</a:t>
            </a:fld>
            <a:endParaRPr lang="en-US"/>
          </a:p>
        </p:txBody>
      </p:sp>
    </p:spTree>
    <p:extLst>
      <p:ext uri="{BB962C8B-B14F-4D97-AF65-F5344CB8AC3E}">
        <p14:creationId xmlns:p14="http://schemas.microsoft.com/office/powerpoint/2010/main" val="69331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2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2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9E02879C-88E3-492A-BD2D-30765032EE53}" type="slidenum">
              <a:rPr lang="en-US"/>
              <a:pPr>
                <a:defRPr/>
              </a:pPr>
              <a:t>‹#›</a:t>
            </a:fld>
            <a:endParaRPr lang="en-US"/>
          </a:p>
        </p:txBody>
      </p:sp>
    </p:spTree>
    <p:extLst>
      <p:ext uri="{BB962C8B-B14F-4D97-AF65-F5344CB8AC3E}">
        <p14:creationId xmlns:p14="http://schemas.microsoft.com/office/powerpoint/2010/main" val="24284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4" y="1600200"/>
            <a:ext cx="45529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B933D549-66BD-4F6E-97C2-4670C6689212}" type="slidenum">
              <a:rPr lang="en-US"/>
              <a:pPr>
                <a:defRPr/>
              </a:pPr>
              <a:t>‹#›</a:t>
            </a:fld>
            <a:endParaRPr lang="en-US"/>
          </a:p>
        </p:txBody>
      </p:sp>
    </p:spTree>
    <p:extLst>
      <p:ext uri="{BB962C8B-B14F-4D97-AF65-F5344CB8AC3E}">
        <p14:creationId xmlns:p14="http://schemas.microsoft.com/office/powerpoint/2010/main" val="204859779"/>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5F427B3-20FD-4D08-A1AC-4BB3C876F15F}" type="slidenum">
              <a:rPr lang="en-US"/>
              <a:pPr>
                <a:defRPr/>
              </a:pPr>
              <a:t>‹#›</a:t>
            </a:fld>
            <a:endParaRPr lang="en-US"/>
          </a:p>
        </p:txBody>
      </p:sp>
    </p:spTree>
    <p:extLst>
      <p:ext uri="{BB962C8B-B14F-4D97-AF65-F5344CB8AC3E}">
        <p14:creationId xmlns:p14="http://schemas.microsoft.com/office/powerpoint/2010/main" val="646988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540A241-1076-4690-A7C8-5AD74E42E438}" type="slidenum">
              <a:rPr lang="en-US"/>
              <a:pPr>
                <a:defRPr/>
              </a:pPr>
              <a:t>‹#›</a:t>
            </a:fld>
            <a:endParaRPr lang="en-US"/>
          </a:p>
        </p:txBody>
      </p:sp>
    </p:spTree>
    <p:extLst>
      <p:ext uri="{BB962C8B-B14F-4D97-AF65-F5344CB8AC3E}">
        <p14:creationId xmlns:p14="http://schemas.microsoft.com/office/powerpoint/2010/main" val="3196519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17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2B4B7DA-2822-4F93-A22B-1AD8A8517823}" type="slidenum">
              <a:rPr lang="en-US"/>
              <a:pPr>
                <a:defRPr/>
              </a:pPr>
              <a:t>‹#›</a:t>
            </a:fld>
            <a:endParaRPr lang="en-US"/>
          </a:p>
        </p:txBody>
      </p:sp>
    </p:spTree>
    <p:extLst>
      <p:ext uri="{BB962C8B-B14F-4D97-AF65-F5344CB8AC3E}">
        <p14:creationId xmlns:p14="http://schemas.microsoft.com/office/powerpoint/2010/main" val="94466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A49C2C4-D4FD-40F0-AD74-FA60CF23830A}" type="slidenum">
              <a:rPr lang="en-US"/>
              <a:pPr>
                <a:defRPr/>
              </a:pPr>
              <a:t>‹#›</a:t>
            </a:fld>
            <a:endParaRPr lang="en-US"/>
          </a:p>
        </p:txBody>
      </p:sp>
    </p:spTree>
    <p:extLst>
      <p:ext uri="{BB962C8B-B14F-4D97-AF65-F5344CB8AC3E}">
        <p14:creationId xmlns:p14="http://schemas.microsoft.com/office/powerpoint/2010/main" val="2227794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A7E86E1-E9DE-43B7-99E9-9E3BBEDF3BE0}" type="slidenum">
              <a:rPr lang="en-US"/>
              <a:pPr>
                <a:defRPr/>
              </a:pPr>
              <a:t>‹#›</a:t>
            </a:fld>
            <a:endParaRPr lang="en-US"/>
          </a:p>
        </p:txBody>
      </p:sp>
    </p:spTree>
    <p:extLst>
      <p:ext uri="{BB962C8B-B14F-4D97-AF65-F5344CB8AC3E}">
        <p14:creationId xmlns:p14="http://schemas.microsoft.com/office/powerpoint/2010/main" val="536268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609600"/>
            <a:ext cx="638651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8800ED6-9EA8-43A3-9257-F6C01E6B8A82}" type="slidenum">
              <a:rPr lang="en-US"/>
              <a:pPr>
                <a:defRPr/>
              </a:pPr>
              <a:t>‹#›</a:t>
            </a:fld>
            <a:endParaRPr lang="en-US"/>
          </a:p>
        </p:txBody>
      </p:sp>
    </p:spTree>
    <p:extLst>
      <p:ext uri="{BB962C8B-B14F-4D97-AF65-F5344CB8AC3E}">
        <p14:creationId xmlns:p14="http://schemas.microsoft.com/office/powerpoint/2010/main" val="3104904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76200"/>
            <a:ext cx="9172575"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19921" y="1295400"/>
            <a:ext cx="297537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66744" y="1295400"/>
            <a:ext cx="297715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66744" y="3429000"/>
            <a:ext cx="297715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eaLnBrk="0" hangingPunct="0">
              <a:defRPr>
                <a:solidFill>
                  <a:srgbClr val="000000"/>
                </a:solidFill>
                <a:latin typeface="Arial" pitchFamily="34" charset="0"/>
              </a:defRPr>
            </a:lvl1pPr>
          </a:lstStyle>
          <a:p>
            <a:pPr>
              <a:defRPr/>
            </a:pPr>
            <a:endParaRPr lang="en-US"/>
          </a:p>
        </p:txBody>
      </p:sp>
      <p:sp>
        <p:nvSpPr>
          <p:cNvPr id="7" name="Slide Number Placeholder 6"/>
          <p:cNvSpPr>
            <a:spLocks noGrp="1"/>
          </p:cNvSpPr>
          <p:nvPr>
            <p:ph type="sldNum" sz="quarter" idx="11"/>
          </p:nvPr>
        </p:nvSpPr>
        <p:spPr>
          <a:xfrm>
            <a:off x="4095750" y="6399213"/>
            <a:ext cx="2143125" cy="457200"/>
          </a:xfrm>
        </p:spPr>
        <p:txBody>
          <a:bodyPr/>
          <a:lstStyle>
            <a:lvl1pPr eaLnBrk="0" hangingPunct="0">
              <a:defRPr>
                <a:solidFill>
                  <a:srgbClr val="000000"/>
                </a:solidFill>
                <a:latin typeface="Arial" pitchFamily="34" charset="0"/>
              </a:defRPr>
            </a:lvl1pPr>
          </a:lstStyle>
          <a:p>
            <a:pPr>
              <a:defRPr/>
            </a:pPr>
            <a:fld id="{DCCC933C-9E57-43C1-BB4D-698D3CD77E26}" type="slidenum">
              <a:rPr lang="en-US"/>
              <a:pPr>
                <a:defRPr/>
              </a:pPr>
              <a:t>‹#›</a:t>
            </a:fld>
            <a:endParaRPr lang="en-US"/>
          </a:p>
        </p:txBody>
      </p:sp>
    </p:spTree>
    <p:extLst>
      <p:ext uri="{BB962C8B-B14F-4D97-AF65-F5344CB8AC3E}">
        <p14:creationId xmlns:p14="http://schemas.microsoft.com/office/powerpoint/2010/main" val="2190178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3CCA14F0-D796-4829-A06B-6A467B76F8CB}"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E121326B-6DC0-4AA6-9220-266D65FA3653}"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19057189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E202AF1D-73F8-4B33-8B59-8773D6CB2DBB}"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59537F2B-D11B-4D72-A7C3-DC044BF108CA}" type="slidenum">
              <a:rPr lang="en-US"/>
              <a:pPr>
                <a:defRPr/>
              </a:pPr>
              <a:t>‹#›</a:t>
            </a:fld>
            <a:endParaRPr lang="en-US" dirty="0"/>
          </a:p>
        </p:txBody>
      </p:sp>
    </p:spTree>
    <p:extLst>
      <p:ext uri="{BB962C8B-B14F-4D97-AF65-F5344CB8AC3E}">
        <p14:creationId xmlns:p14="http://schemas.microsoft.com/office/powerpoint/2010/main" val="126780908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66"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519F97F7-672D-4F34-9863-DD64DD730436}"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8389D0FD-42E6-4A08-A973-7B3B67875E7B}" type="slidenum">
              <a:rPr lang="en-US"/>
              <a:pPr>
                <a:defRPr/>
              </a:pPr>
              <a:t>‹#›</a:t>
            </a:fld>
            <a:endParaRPr lang="en-US" dirty="0"/>
          </a:p>
        </p:txBody>
      </p:sp>
    </p:spTree>
    <p:extLst>
      <p:ext uri="{BB962C8B-B14F-4D97-AF65-F5344CB8AC3E}">
        <p14:creationId xmlns:p14="http://schemas.microsoft.com/office/powerpoint/2010/main" val="13988718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p:txBody>
          <a:bodyPr/>
          <a:lstStyle>
            <a:lvl1pPr>
              <a:defRPr/>
            </a:lvl1pPr>
          </a:lstStyle>
          <a:p>
            <a:pPr>
              <a:defRPr/>
            </a:pPr>
            <a:endParaRPr lang="en-US"/>
          </a:p>
        </p:txBody>
      </p:sp>
      <p:sp>
        <p:nvSpPr>
          <p:cNvPr id="8" name="Rectangle 25"/>
          <p:cNvSpPr>
            <a:spLocks noGrp="1" noChangeArrowheads="1"/>
          </p:cNvSpPr>
          <p:nvPr>
            <p:ph type="ftr" sz="quarter" idx="11"/>
          </p:nvPr>
        </p:nvSpPr>
        <p:spPr/>
        <p:txBody>
          <a:bodyPr/>
          <a:lstStyle>
            <a:lvl1pPr>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lvl1pPr>
          </a:lstStyle>
          <a:p>
            <a:pPr>
              <a:defRPr/>
            </a:pPr>
            <a:fld id="{27A67445-7968-4BCE-92DB-9276B58B826D}" type="slidenum">
              <a:rPr lang="en-US"/>
              <a:pPr>
                <a:defRPr/>
              </a:pPr>
              <a:t>‹#›</a:t>
            </a:fld>
            <a:endParaRPr lang="en-US"/>
          </a:p>
        </p:txBody>
      </p:sp>
    </p:spTree>
    <p:extLst>
      <p:ext uri="{BB962C8B-B14F-4D97-AF65-F5344CB8AC3E}">
        <p14:creationId xmlns:p14="http://schemas.microsoft.com/office/powerpoint/2010/main" val="2377421245"/>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40049903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19E7B473-2333-40B6-8D1A-94DC11997CF7}"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0D052DE3-BEB9-44FA-B2E3-A0BFF896DCEB}" type="slidenum">
              <a:rPr lang="en-US"/>
              <a:pPr>
                <a:defRPr/>
              </a:pPr>
              <a:t>‹#›</a:t>
            </a:fld>
            <a:endParaRPr lang="en-US" dirty="0"/>
          </a:p>
        </p:txBody>
      </p:sp>
    </p:spTree>
    <p:extLst>
      <p:ext uri="{BB962C8B-B14F-4D97-AF65-F5344CB8AC3E}">
        <p14:creationId xmlns:p14="http://schemas.microsoft.com/office/powerpoint/2010/main" val="5473225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723"/>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3F50755B-104B-468D-8D24-886C02F6B3D4}"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268A1700-D4DC-4F05-BA9C-AE5E0155F895}" type="slidenum">
              <a:rPr lang="en-US"/>
              <a:pPr>
                <a:defRPr/>
              </a:pPr>
              <a:t>‹#›</a:t>
            </a:fld>
            <a:endParaRPr lang="en-US" dirty="0"/>
          </a:p>
        </p:txBody>
      </p:sp>
    </p:spTree>
    <p:extLst>
      <p:ext uri="{BB962C8B-B14F-4D97-AF65-F5344CB8AC3E}">
        <p14:creationId xmlns:p14="http://schemas.microsoft.com/office/powerpoint/2010/main" val="204670152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32ECF969-E535-4945-8E5C-3311A65BEAF2}"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927DFB6E-7995-4980-9AFE-578989805B2B}" type="slidenum">
              <a:rPr lang="en-US"/>
              <a:pPr>
                <a:defRPr/>
              </a:pPr>
              <a:t>‹#›</a:t>
            </a:fld>
            <a:endParaRPr lang="en-US" dirty="0"/>
          </a:p>
        </p:txBody>
      </p:sp>
    </p:spTree>
    <p:extLst>
      <p:ext uri="{BB962C8B-B14F-4D97-AF65-F5344CB8AC3E}">
        <p14:creationId xmlns:p14="http://schemas.microsoft.com/office/powerpoint/2010/main" val="27456115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92"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44090F40-9994-438A-AE7B-3C8C6FA720F8}"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A846AC0B-5EFF-41D9-9B20-660433CCF429}" type="slidenum">
              <a:rPr lang="en-US"/>
              <a:pPr>
                <a:defRPr/>
              </a:pPr>
              <a:t>‹#›</a:t>
            </a:fld>
            <a:endParaRPr lang="en-US" dirty="0"/>
          </a:p>
        </p:txBody>
      </p:sp>
    </p:spTree>
    <p:extLst>
      <p:ext uri="{BB962C8B-B14F-4D97-AF65-F5344CB8AC3E}">
        <p14:creationId xmlns:p14="http://schemas.microsoft.com/office/powerpoint/2010/main" val="387773531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662F3DEE-F44F-476E-A15F-43E351233009}"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B6FA0C8A-6A97-4B3B-9EC3-D2042259CA19}" type="slidenum">
              <a:rPr lang="en-US"/>
              <a:pPr>
                <a:defRPr/>
              </a:pPr>
              <a:t>‹#›</a:t>
            </a:fld>
            <a:endParaRPr lang="en-US" dirty="0"/>
          </a:p>
        </p:txBody>
      </p:sp>
    </p:spTree>
    <p:extLst>
      <p:ext uri="{BB962C8B-B14F-4D97-AF65-F5344CB8AC3E}">
        <p14:creationId xmlns:p14="http://schemas.microsoft.com/office/powerpoint/2010/main" val="142027427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39FE00D7-1917-4F9C-9BB7-B448D7CD3DF2}"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537870EB-AAAE-4E68-A24D-E8253A4A9C42}" type="slidenum">
              <a:rPr lang="en-US"/>
              <a:pPr>
                <a:defRPr/>
              </a:pPr>
              <a:t>‹#›</a:t>
            </a:fld>
            <a:endParaRPr lang="en-US" dirty="0"/>
          </a:p>
        </p:txBody>
      </p:sp>
    </p:spTree>
    <p:extLst>
      <p:ext uri="{BB962C8B-B14F-4D97-AF65-F5344CB8AC3E}">
        <p14:creationId xmlns:p14="http://schemas.microsoft.com/office/powerpoint/2010/main" val="421630568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0153F5C6-78DC-4A69-9F6E-1783BD139D37}"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16ADBEA9-B00C-4E47-AC30-E992C79B7F12}" type="slidenum">
              <a:rPr lang="en-US"/>
              <a:pPr>
                <a:defRPr/>
              </a:pPr>
              <a:t>‹#›</a:t>
            </a:fld>
            <a:endParaRPr lang="en-US" dirty="0"/>
          </a:p>
        </p:txBody>
      </p:sp>
    </p:spTree>
    <p:extLst>
      <p:ext uri="{BB962C8B-B14F-4D97-AF65-F5344CB8AC3E}">
        <p14:creationId xmlns:p14="http://schemas.microsoft.com/office/powerpoint/2010/main" val="32935755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45646CE5-7047-47BC-9962-C2A5C09FEB00}"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EF36E99F-C2F8-42B6-A494-010D20A41F94}" type="slidenum">
              <a:rPr lang="en-US"/>
              <a:pPr>
                <a:defRPr/>
              </a:pPr>
              <a:t>‹#›</a:t>
            </a:fld>
            <a:endParaRPr lang="en-US" dirty="0"/>
          </a:p>
        </p:txBody>
      </p:sp>
    </p:spTree>
    <p:extLst>
      <p:ext uri="{BB962C8B-B14F-4D97-AF65-F5344CB8AC3E}">
        <p14:creationId xmlns:p14="http://schemas.microsoft.com/office/powerpoint/2010/main" val="29978745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30"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8030AA19-F0FA-4B0A-87A8-40A9EF9C74EC}"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CC181259-3757-489C-8887-956479D9806E}" type="slidenum">
              <a:rPr lang="en-US"/>
              <a:pPr>
                <a:defRPr/>
              </a:pPr>
              <a:t>‹#›</a:t>
            </a:fld>
            <a:endParaRPr lang="en-US" dirty="0"/>
          </a:p>
        </p:txBody>
      </p:sp>
    </p:spTree>
    <p:extLst>
      <p:ext uri="{BB962C8B-B14F-4D97-AF65-F5344CB8AC3E}">
        <p14:creationId xmlns:p14="http://schemas.microsoft.com/office/powerpoint/2010/main" val="29913341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p:txBody>
          <a:bodyPr/>
          <a:lstStyle>
            <a:lvl1pPr>
              <a:defRPr/>
            </a:lvl1pPr>
          </a:lstStyle>
          <a:p>
            <a:pPr>
              <a:defRPr/>
            </a:pPr>
            <a:endParaRPr lang="en-US"/>
          </a:p>
        </p:txBody>
      </p:sp>
      <p:sp>
        <p:nvSpPr>
          <p:cNvPr id="4" name="Rectangle 25"/>
          <p:cNvSpPr>
            <a:spLocks noGrp="1" noChangeArrowheads="1"/>
          </p:cNvSpPr>
          <p:nvPr>
            <p:ph type="ftr" sz="quarter" idx="11"/>
          </p:nvPr>
        </p:nvSpPr>
        <p:spPr/>
        <p:txBody>
          <a:bodyPr/>
          <a:lstStyle>
            <a:lvl1pPr>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lvl1pPr>
          </a:lstStyle>
          <a:p>
            <a:pPr>
              <a:defRPr/>
            </a:pPr>
            <a:fld id="{47091122-DF0C-4CCC-811D-FB9676F2C473}" type="slidenum">
              <a:rPr lang="en-US"/>
              <a:pPr>
                <a:defRPr/>
              </a:pPr>
              <a:t>‹#›</a:t>
            </a:fld>
            <a:endParaRPr lang="en-US"/>
          </a:p>
        </p:txBody>
      </p:sp>
    </p:spTree>
    <p:extLst>
      <p:ext uri="{BB962C8B-B14F-4D97-AF65-F5344CB8AC3E}">
        <p14:creationId xmlns:p14="http://schemas.microsoft.com/office/powerpoint/2010/main" val="4197861847"/>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58E4EA11-C0CA-489C-AA37-1AC9101D58EE}"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F8FF14CC-1F34-4720-B7F1-8589A4C92C89}" type="slidenum">
              <a:rPr lang="en-US"/>
              <a:pPr>
                <a:defRPr/>
              </a:pPr>
              <a:t>‹#›</a:t>
            </a:fld>
            <a:endParaRPr lang="en-US" dirty="0"/>
          </a:p>
        </p:txBody>
      </p:sp>
    </p:spTree>
    <p:extLst>
      <p:ext uri="{BB962C8B-B14F-4D97-AF65-F5344CB8AC3E}">
        <p14:creationId xmlns:p14="http://schemas.microsoft.com/office/powerpoint/2010/main" val="18623795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9F21A5F2-AAA6-40E8-A500-0489B33B2773}"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798A598E-AA2D-47A9-9660-9036B8214DE0}" type="slidenum">
              <a:rPr lang="en-US"/>
              <a:pPr>
                <a:defRPr/>
              </a:pPr>
              <a:t>‹#›</a:t>
            </a:fld>
            <a:endParaRPr lang="en-US" dirty="0"/>
          </a:p>
        </p:txBody>
      </p:sp>
    </p:spTree>
    <p:extLst>
      <p:ext uri="{BB962C8B-B14F-4D97-AF65-F5344CB8AC3E}">
        <p14:creationId xmlns:p14="http://schemas.microsoft.com/office/powerpoint/2010/main" val="268668106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69362D81-3FC8-4E46-8E30-2656A8C05E8D}"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513CFD70-4756-4125-AA42-3E3E350B19B5}" type="slidenum">
              <a:rPr lang="en-US"/>
              <a:pPr>
                <a:defRPr/>
              </a:pPr>
              <a:t>‹#›</a:t>
            </a:fld>
            <a:endParaRPr lang="en-US" dirty="0"/>
          </a:p>
        </p:txBody>
      </p:sp>
    </p:spTree>
    <p:extLst>
      <p:ext uri="{BB962C8B-B14F-4D97-AF65-F5344CB8AC3E}">
        <p14:creationId xmlns:p14="http://schemas.microsoft.com/office/powerpoint/2010/main" val="395778872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6159A01A-31F3-4316-A7C8-F44C629C29D6}"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7A71BCAF-9615-4CA7-BF5A-ABED66DDBE8A}" type="slidenum">
              <a:rPr lang="en-US"/>
              <a:pPr>
                <a:defRPr/>
              </a:pPr>
              <a:t>‹#›</a:t>
            </a:fld>
            <a:endParaRPr lang="en-US" dirty="0"/>
          </a:p>
        </p:txBody>
      </p:sp>
    </p:spTree>
    <p:extLst>
      <p:ext uri="{BB962C8B-B14F-4D97-AF65-F5344CB8AC3E}">
        <p14:creationId xmlns:p14="http://schemas.microsoft.com/office/powerpoint/2010/main" val="4948452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94A4537F-6812-4AF7-8407-62CBA35CB78F}"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E260A7DB-DC15-461D-A86B-68DFEC3E01D8}" type="slidenum">
              <a:rPr lang="en-US"/>
              <a:pPr>
                <a:defRPr/>
              </a:pPr>
              <a:t>‹#›</a:t>
            </a:fld>
            <a:endParaRPr lang="en-US" dirty="0"/>
          </a:p>
        </p:txBody>
      </p:sp>
    </p:spTree>
    <p:extLst>
      <p:ext uri="{BB962C8B-B14F-4D97-AF65-F5344CB8AC3E}">
        <p14:creationId xmlns:p14="http://schemas.microsoft.com/office/powerpoint/2010/main" val="403952748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51"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44"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3AA59E57-8DEF-469B-9A7F-67C7439FA9EA}"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3F896FA2-8976-4166-AD17-0E8AC8386BA4}" type="slidenum">
              <a:rPr lang="en-US"/>
              <a:pPr>
                <a:defRPr/>
              </a:pPr>
              <a:t>‹#›</a:t>
            </a:fld>
            <a:endParaRPr lang="en-US" dirty="0"/>
          </a:p>
        </p:txBody>
      </p:sp>
    </p:spTree>
    <p:extLst>
      <p:ext uri="{BB962C8B-B14F-4D97-AF65-F5344CB8AC3E}">
        <p14:creationId xmlns:p14="http://schemas.microsoft.com/office/powerpoint/2010/main" val="320738458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680CFE16-7FA9-402C-940E-AAA8F5E956CC}"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2AF89665-D23F-4938-B3AD-160E4A022CEC}" type="slidenum">
              <a:rPr lang="en-US"/>
              <a:pPr>
                <a:defRPr/>
              </a:pPr>
              <a:t>‹#›</a:t>
            </a:fld>
            <a:endParaRPr lang="en-US" dirty="0"/>
          </a:p>
        </p:txBody>
      </p:sp>
    </p:spTree>
    <p:extLst>
      <p:ext uri="{BB962C8B-B14F-4D97-AF65-F5344CB8AC3E}">
        <p14:creationId xmlns:p14="http://schemas.microsoft.com/office/powerpoint/2010/main" val="397317398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4BBBCFC9-43F1-49D7-9C21-27834B5163D6}"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F772F9DD-43C3-4184-B97E-9740DD24A640}" type="slidenum">
              <a:rPr lang="en-US"/>
              <a:pPr>
                <a:defRPr/>
              </a:pPr>
              <a:t>‹#›</a:t>
            </a:fld>
            <a:endParaRPr lang="en-US" dirty="0"/>
          </a:p>
        </p:txBody>
      </p:sp>
    </p:spTree>
    <p:extLst>
      <p:ext uri="{BB962C8B-B14F-4D97-AF65-F5344CB8AC3E}">
        <p14:creationId xmlns:p14="http://schemas.microsoft.com/office/powerpoint/2010/main" val="2110662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732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1"/>
          </p:nvPr>
        </p:nvSpPr>
        <p:spPr/>
        <p:txBody>
          <a:bodyPr/>
          <a:lstStyle>
            <a:lvl1pPr eaLnBrk="0" hangingPunct="0">
              <a:defRPr/>
            </a:lvl1pPr>
          </a:lstStyle>
          <a:p>
            <a:pPr>
              <a:defRPr/>
            </a:pPr>
            <a:fld id="{C7C9C182-7A20-4F61-AE61-B65C93A66B76}" type="slidenum">
              <a:rPr lang="en-US"/>
              <a:pPr>
                <a:defRPr/>
              </a:pPr>
              <a:t>‹#›</a:t>
            </a:fld>
            <a:endParaRPr lang="en-US"/>
          </a:p>
        </p:txBody>
      </p:sp>
    </p:spTree>
    <p:extLst>
      <p:ext uri="{BB962C8B-B14F-4D97-AF65-F5344CB8AC3E}">
        <p14:creationId xmlns:p14="http://schemas.microsoft.com/office/powerpoint/2010/main" val="3634120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lvl1pPr>
          </a:lstStyle>
          <a:p>
            <a:pPr>
              <a:defRPr/>
            </a:pPr>
            <a:endParaRPr lang="en-US"/>
          </a:p>
        </p:txBody>
      </p:sp>
      <p:sp>
        <p:nvSpPr>
          <p:cNvPr id="3" name="Rectangle 25"/>
          <p:cNvSpPr>
            <a:spLocks noGrp="1" noChangeArrowheads="1"/>
          </p:cNvSpPr>
          <p:nvPr>
            <p:ph type="ftr" sz="quarter" idx="11"/>
          </p:nvPr>
        </p:nvSpPr>
        <p:spPr/>
        <p:txBody>
          <a:bodyPr/>
          <a:lstStyle>
            <a:lvl1pPr>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lvl1pPr>
          </a:lstStyle>
          <a:p>
            <a:pPr>
              <a:defRPr/>
            </a:pPr>
            <a:fld id="{EAA281BC-660D-4696-A286-542C42976DAF}" type="slidenum">
              <a:rPr lang="en-US"/>
              <a:pPr>
                <a:defRPr/>
              </a:pPr>
              <a:t>‹#›</a:t>
            </a:fld>
            <a:endParaRPr lang="en-US"/>
          </a:p>
        </p:txBody>
      </p:sp>
    </p:spTree>
    <p:extLst>
      <p:ext uri="{BB962C8B-B14F-4D97-AF65-F5344CB8AC3E}">
        <p14:creationId xmlns:p14="http://schemas.microsoft.com/office/powerpoint/2010/main" val="4242722185"/>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875AE435-A5C7-40B7-934B-BE07001FE60C}"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1A9258A2-A9AC-4724-AF68-A383B739163E}"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119557985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1600BF41-A76E-4679-BE50-1D9B8C632B10}"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32978090-A716-4149-AEAF-C773AC899ED7}" type="slidenum">
              <a:rPr lang="en-US"/>
              <a:pPr>
                <a:defRPr/>
              </a:pPr>
              <a:t>‹#›</a:t>
            </a:fld>
            <a:endParaRPr lang="en-US" dirty="0"/>
          </a:p>
        </p:txBody>
      </p:sp>
    </p:spTree>
    <p:extLst>
      <p:ext uri="{BB962C8B-B14F-4D97-AF65-F5344CB8AC3E}">
        <p14:creationId xmlns:p14="http://schemas.microsoft.com/office/powerpoint/2010/main" val="169306198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66"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126D3EFE-B2B7-4390-91D6-5B4546FE4163}"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BA14628B-C826-439D-9DFD-1342790BFDF4}" type="slidenum">
              <a:rPr lang="en-US"/>
              <a:pPr>
                <a:defRPr/>
              </a:pPr>
              <a:t>‹#›</a:t>
            </a:fld>
            <a:endParaRPr lang="en-US" dirty="0"/>
          </a:p>
        </p:txBody>
      </p:sp>
    </p:spTree>
    <p:extLst>
      <p:ext uri="{BB962C8B-B14F-4D97-AF65-F5344CB8AC3E}">
        <p14:creationId xmlns:p14="http://schemas.microsoft.com/office/powerpoint/2010/main" val="278562129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52049720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79F0CA4B-0FDA-49D0-A99D-0EBA0BCAE318}"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7AD209B6-381A-4570-9ADA-50042C0BB841}" type="slidenum">
              <a:rPr lang="en-US"/>
              <a:pPr>
                <a:defRPr/>
              </a:pPr>
              <a:t>‹#›</a:t>
            </a:fld>
            <a:endParaRPr lang="en-US" dirty="0"/>
          </a:p>
        </p:txBody>
      </p:sp>
    </p:spTree>
    <p:extLst>
      <p:ext uri="{BB962C8B-B14F-4D97-AF65-F5344CB8AC3E}">
        <p14:creationId xmlns:p14="http://schemas.microsoft.com/office/powerpoint/2010/main" val="132787743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5312309" y="609723"/>
            <a:ext cx="3860272"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200150" y="609600"/>
            <a:ext cx="3857625"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2001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5314950" y="5334000"/>
            <a:ext cx="3857625"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eaLnBrk="0" hangingPunct="0">
              <a:defRPr/>
            </a:lvl1pPr>
          </a:lstStyle>
          <a:p>
            <a:pPr>
              <a:defRPr/>
            </a:pPr>
            <a:fld id="{AB4C5A37-CE8D-4BE7-BF32-E350A41F0B9A}" type="datetimeFigureOut">
              <a:rPr lang="en-US"/>
              <a:pPr>
                <a:defRPr/>
              </a:pPr>
              <a:t>7/13/2014</a:t>
            </a:fld>
            <a:endParaRPr lang="en-US" dirty="0"/>
          </a:p>
        </p:txBody>
      </p:sp>
      <p:sp>
        <p:nvSpPr>
          <p:cNvPr id="7"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21B9A852-9239-4F90-99DD-5FE766146406}" type="slidenum">
              <a:rPr lang="en-US"/>
              <a:pPr>
                <a:defRPr/>
              </a:pPr>
              <a:t>‹#›</a:t>
            </a:fld>
            <a:endParaRPr lang="en-US" dirty="0"/>
          </a:p>
        </p:txBody>
      </p:sp>
    </p:spTree>
    <p:extLst>
      <p:ext uri="{BB962C8B-B14F-4D97-AF65-F5344CB8AC3E}">
        <p14:creationId xmlns:p14="http://schemas.microsoft.com/office/powerpoint/2010/main" val="156190209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5229225"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514350" y="1676400"/>
            <a:ext cx="4543425"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514350"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5229225" y="4857750"/>
            <a:ext cx="4543425"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eaLnBrk="0" hangingPunct="0">
              <a:defRPr/>
            </a:lvl1pPr>
          </a:lstStyle>
          <a:p>
            <a:pPr>
              <a:defRPr/>
            </a:pPr>
            <a:fld id="{B4C5DA38-45DD-4956-ADB3-BD8871DC27A2}" type="datetimeFigureOut">
              <a:rPr lang="en-US"/>
              <a:pPr>
                <a:defRPr/>
              </a:pPr>
              <a:t>7/13/2014</a:t>
            </a:fld>
            <a:endParaRPr lang="en-US" dirty="0"/>
          </a:p>
        </p:txBody>
      </p:sp>
      <p:sp>
        <p:nvSpPr>
          <p:cNvPr id="7" name="Rectangle 25"/>
          <p:cNvSpPr>
            <a:spLocks noGrp="1"/>
          </p:cNvSpPr>
          <p:nvPr>
            <p:ph type="ftr" sz="quarter" idx="19"/>
          </p:nvPr>
        </p:nvSpPr>
        <p:spPr/>
        <p:txBody>
          <a:bodyPr/>
          <a:lstStyle>
            <a:lvl1pPr eaLnBrk="0" hangingPunct="0">
              <a:defRPr/>
            </a:lvl1pPr>
          </a:lstStyle>
          <a:p>
            <a:pPr>
              <a:defRPr/>
            </a:pPr>
            <a:endParaRPr lang="en-US"/>
          </a:p>
        </p:txBody>
      </p:sp>
      <p:sp>
        <p:nvSpPr>
          <p:cNvPr id="9" name="Rectangle 16"/>
          <p:cNvSpPr>
            <a:spLocks noGrp="1"/>
          </p:cNvSpPr>
          <p:nvPr>
            <p:ph type="sldNum" sz="quarter" idx="20"/>
          </p:nvPr>
        </p:nvSpPr>
        <p:spPr/>
        <p:txBody>
          <a:bodyPr/>
          <a:lstStyle>
            <a:lvl1pPr eaLnBrk="0" hangingPunct="0">
              <a:defRPr/>
            </a:lvl1pPr>
          </a:lstStyle>
          <a:p>
            <a:pPr>
              <a:defRPr/>
            </a:pPr>
            <a:fld id="{3A81684E-5652-46BC-A5D7-B441EB95B20C}" type="slidenum">
              <a:rPr lang="en-US"/>
              <a:pPr>
                <a:defRPr/>
              </a:pPr>
              <a:t>‹#›</a:t>
            </a:fld>
            <a:endParaRPr lang="en-US" dirty="0"/>
          </a:p>
        </p:txBody>
      </p:sp>
    </p:spTree>
    <p:extLst>
      <p:ext uri="{BB962C8B-B14F-4D97-AF65-F5344CB8AC3E}">
        <p14:creationId xmlns:p14="http://schemas.microsoft.com/office/powerpoint/2010/main" val="364426740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784723" y="381000"/>
            <a:ext cx="424510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510921" y="381000"/>
            <a:ext cx="502005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784792" y="3352800"/>
            <a:ext cx="4245103"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eaLnBrk="0" hangingPunct="0">
              <a:defRPr/>
            </a:lvl1pPr>
          </a:lstStyle>
          <a:p>
            <a:pPr>
              <a:defRPr/>
            </a:pPr>
            <a:fld id="{8554EF3A-04AF-4A19-9E66-A8E69F92CD17}" type="datetimeFigureOut">
              <a:rPr lang="en-US"/>
              <a:pPr>
                <a:defRPr/>
              </a:pPr>
              <a:t>7/13/2014</a:t>
            </a:fld>
            <a:endParaRPr lang="en-US" dirty="0"/>
          </a:p>
        </p:txBody>
      </p:sp>
      <p:sp>
        <p:nvSpPr>
          <p:cNvPr id="7"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482E79DD-BFFB-4788-BF7A-C305276C3124}" type="slidenum">
              <a:rPr lang="en-US"/>
              <a:pPr>
                <a:defRPr/>
              </a:pPr>
              <a:t>‹#›</a:t>
            </a:fld>
            <a:endParaRPr lang="en-US" dirty="0"/>
          </a:p>
        </p:txBody>
      </p:sp>
    </p:spTree>
    <p:extLst>
      <p:ext uri="{BB962C8B-B14F-4D97-AF65-F5344CB8AC3E}">
        <p14:creationId xmlns:p14="http://schemas.microsoft.com/office/powerpoint/2010/main" val="95704267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5717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600450"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943725" y="1066800"/>
            <a:ext cx="30861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5717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600450"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943725" y="4876800"/>
            <a:ext cx="30861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eaLnBrk="0" hangingPunct="0">
              <a:defRPr/>
            </a:lvl1pPr>
          </a:lstStyle>
          <a:p>
            <a:pPr>
              <a:defRPr/>
            </a:pPr>
            <a:fld id="{FF601CBC-B067-4041-A8C9-D06527BF5F59}" type="datetimeFigureOut">
              <a:rPr lang="en-US"/>
              <a:pPr>
                <a:defRPr/>
              </a:pPr>
              <a:t>7/13/2014</a:t>
            </a:fld>
            <a:endParaRPr lang="en-US" dirty="0"/>
          </a:p>
        </p:txBody>
      </p:sp>
      <p:sp>
        <p:nvSpPr>
          <p:cNvPr id="9" name="Rectangle 25"/>
          <p:cNvSpPr>
            <a:spLocks noGrp="1"/>
          </p:cNvSpPr>
          <p:nvPr>
            <p:ph type="ftr" sz="quarter" idx="17"/>
          </p:nvPr>
        </p:nvSpPr>
        <p:spPr/>
        <p:txBody>
          <a:bodyPr/>
          <a:lstStyle>
            <a:lvl1pPr eaLnBrk="0" hangingPunct="0">
              <a:defRPr/>
            </a:lvl1pPr>
          </a:lstStyle>
          <a:p>
            <a:pPr>
              <a:defRPr/>
            </a:pPr>
            <a:endParaRPr lang="en-US"/>
          </a:p>
        </p:txBody>
      </p:sp>
      <p:sp>
        <p:nvSpPr>
          <p:cNvPr id="10" name="Rectangle 16"/>
          <p:cNvSpPr>
            <a:spLocks noGrp="1"/>
          </p:cNvSpPr>
          <p:nvPr>
            <p:ph type="sldNum" sz="quarter" idx="18"/>
          </p:nvPr>
        </p:nvSpPr>
        <p:spPr/>
        <p:txBody>
          <a:bodyPr/>
          <a:lstStyle>
            <a:lvl1pPr eaLnBrk="0" hangingPunct="0">
              <a:defRPr/>
            </a:lvl1pPr>
          </a:lstStyle>
          <a:p>
            <a:pPr>
              <a:defRPr/>
            </a:pPr>
            <a:fld id="{1E585467-C1B1-465E-8F48-FE96420B052E}" type="slidenum">
              <a:rPr lang="en-US"/>
              <a:pPr>
                <a:defRPr/>
              </a:pPr>
              <a:t>‹#›</a:t>
            </a:fld>
            <a:endParaRPr lang="en-US" dirty="0"/>
          </a:p>
        </p:txBody>
      </p:sp>
    </p:spTree>
    <p:extLst>
      <p:ext uri="{BB962C8B-B14F-4D97-AF65-F5344CB8AC3E}">
        <p14:creationId xmlns:p14="http://schemas.microsoft.com/office/powerpoint/2010/main" val="35529731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524637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514350" y="3403823"/>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5246370" y="228600"/>
            <a:ext cx="45262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514350" y="228600"/>
            <a:ext cx="452628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eaLnBrk="0" hangingPunct="0">
              <a:defRPr/>
            </a:lvl1pPr>
          </a:lstStyle>
          <a:p>
            <a:pPr>
              <a:defRPr/>
            </a:pPr>
            <a:fld id="{9F8C1F90-FEBF-4322-89F4-3CE682CA5DBF}" type="datetimeFigureOut">
              <a:rPr lang="en-US"/>
              <a:pPr>
                <a:defRPr/>
              </a:pPr>
              <a:t>7/13/2014</a:t>
            </a:fld>
            <a:endParaRPr lang="en-US" dirty="0"/>
          </a:p>
        </p:txBody>
      </p:sp>
      <p:sp>
        <p:nvSpPr>
          <p:cNvPr id="7" name="Rectangle 25"/>
          <p:cNvSpPr>
            <a:spLocks noGrp="1"/>
          </p:cNvSpPr>
          <p:nvPr>
            <p:ph type="ftr" sz="quarter" idx="16"/>
          </p:nvPr>
        </p:nvSpPr>
        <p:spPr/>
        <p:txBody>
          <a:bodyPr/>
          <a:lstStyle>
            <a:lvl1pPr eaLnBrk="0" hangingPunct="0">
              <a:defRPr/>
            </a:lvl1pPr>
          </a:lstStyle>
          <a:p>
            <a:pPr>
              <a:defRPr/>
            </a:pPr>
            <a:endParaRPr lang="en-US"/>
          </a:p>
        </p:txBody>
      </p:sp>
      <p:sp>
        <p:nvSpPr>
          <p:cNvPr id="8" name="Rectangle 16"/>
          <p:cNvSpPr>
            <a:spLocks noGrp="1"/>
          </p:cNvSpPr>
          <p:nvPr>
            <p:ph type="sldNum" sz="quarter" idx="17"/>
          </p:nvPr>
        </p:nvSpPr>
        <p:spPr/>
        <p:txBody>
          <a:bodyPr/>
          <a:lstStyle>
            <a:lvl1pPr eaLnBrk="0" hangingPunct="0">
              <a:defRPr/>
            </a:lvl1pPr>
          </a:lstStyle>
          <a:p>
            <a:pPr>
              <a:defRPr/>
            </a:pPr>
            <a:fld id="{DA551571-A3A7-4CC3-B434-82FFE0E0C8B0}" type="slidenum">
              <a:rPr lang="en-US"/>
              <a:pPr>
                <a:defRPr/>
              </a:pPr>
              <a:t>‹#›</a:t>
            </a:fld>
            <a:endParaRPr lang="en-US" dirty="0"/>
          </a:p>
        </p:txBody>
      </p:sp>
    </p:spTree>
    <p:extLst>
      <p:ext uri="{BB962C8B-B14F-4D97-AF65-F5344CB8AC3E}">
        <p14:creationId xmlns:p14="http://schemas.microsoft.com/office/powerpoint/2010/main" val="90213240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8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54835413-0EFF-47A1-A3D6-D2AD52A9892D}" type="slidenum">
              <a:rPr lang="en-US"/>
              <a:pPr>
                <a:defRPr/>
              </a:pPr>
              <a:t>‹#›</a:t>
            </a:fld>
            <a:endParaRPr lang="en-US"/>
          </a:p>
        </p:txBody>
      </p:sp>
    </p:spTree>
    <p:extLst>
      <p:ext uri="{BB962C8B-B14F-4D97-AF65-F5344CB8AC3E}">
        <p14:creationId xmlns:p14="http://schemas.microsoft.com/office/powerpoint/2010/main" val="3107082373"/>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700712" y="3436620"/>
            <a:ext cx="4106138"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80062" y="384048"/>
            <a:ext cx="5014913"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700713" y="389334"/>
            <a:ext cx="4114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eaLnBrk="0" hangingPunct="0">
              <a:defRPr/>
            </a:lvl1pPr>
          </a:lstStyle>
          <a:p>
            <a:pPr>
              <a:defRPr/>
            </a:pPr>
            <a:fld id="{7D78CE6A-4A6F-4A3F-9B08-4FAC2F7A810E}" type="datetimeFigureOut">
              <a:rPr lang="en-US"/>
              <a:pPr>
                <a:defRPr/>
              </a:pPr>
              <a:t>7/13/2014</a:t>
            </a:fld>
            <a:endParaRPr lang="en-US" dirty="0"/>
          </a:p>
        </p:txBody>
      </p:sp>
      <p:sp>
        <p:nvSpPr>
          <p:cNvPr id="6" name="Rectangle 25"/>
          <p:cNvSpPr>
            <a:spLocks noGrp="1"/>
          </p:cNvSpPr>
          <p:nvPr>
            <p:ph type="ftr" sz="quarter" idx="15"/>
          </p:nvPr>
        </p:nvSpPr>
        <p:spPr/>
        <p:txBody>
          <a:bodyPr/>
          <a:lstStyle>
            <a:lvl1pPr eaLnBrk="0" hangingPunct="0">
              <a:defRPr/>
            </a:lvl1pPr>
          </a:lstStyle>
          <a:p>
            <a:pPr>
              <a:defRPr/>
            </a:pPr>
            <a:endParaRPr lang="en-US"/>
          </a:p>
        </p:txBody>
      </p:sp>
      <p:sp>
        <p:nvSpPr>
          <p:cNvPr id="8" name="Rectangle 16"/>
          <p:cNvSpPr>
            <a:spLocks noGrp="1"/>
          </p:cNvSpPr>
          <p:nvPr>
            <p:ph type="sldNum" sz="quarter" idx="16"/>
          </p:nvPr>
        </p:nvSpPr>
        <p:spPr/>
        <p:txBody>
          <a:bodyPr/>
          <a:lstStyle>
            <a:lvl1pPr eaLnBrk="0" hangingPunct="0">
              <a:defRPr/>
            </a:lvl1pPr>
          </a:lstStyle>
          <a:p>
            <a:pPr>
              <a:defRPr/>
            </a:pPr>
            <a:fld id="{5397F02B-D553-4322-92CF-D0EA3C29A8C2}" type="slidenum">
              <a:rPr lang="en-US"/>
              <a:pPr>
                <a:defRPr/>
              </a:pPr>
              <a:t>‹#›</a:t>
            </a:fld>
            <a:endParaRPr lang="en-US" dirty="0"/>
          </a:p>
        </p:txBody>
      </p:sp>
    </p:spTree>
    <p:extLst>
      <p:ext uri="{BB962C8B-B14F-4D97-AF65-F5344CB8AC3E}">
        <p14:creationId xmlns:p14="http://schemas.microsoft.com/office/powerpoint/2010/main" val="102728400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507959" y="228600"/>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5079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5256244" y="228600"/>
            <a:ext cx="257175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5251159" y="3365392"/>
            <a:ext cx="2570866"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50559" y="1295400"/>
            <a:ext cx="188595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972425" y="1295400"/>
            <a:ext cx="188595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50559" y="3352800"/>
            <a:ext cx="188595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972425" y="3352800"/>
            <a:ext cx="188595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eaLnBrk="0" hangingPunct="0">
              <a:defRPr/>
            </a:lvl1pPr>
          </a:lstStyle>
          <a:p>
            <a:pPr>
              <a:defRPr/>
            </a:pPr>
            <a:fld id="{BF33F5AA-95A1-4BAD-AB74-D05FE668E2F4}" type="datetimeFigureOut">
              <a:rPr lang="en-US"/>
              <a:pPr>
                <a:defRPr/>
              </a:pPr>
              <a:t>7/13/2014</a:t>
            </a:fld>
            <a:endParaRPr lang="en-US" dirty="0"/>
          </a:p>
        </p:txBody>
      </p:sp>
      <p:sp>
        <p:nvSpPr>
          <p:cNvPr id="12" name="Rectangle 25"/>
          <p:cNvSpPr>
            <a:spLocks noGrp="1"/>
          </p:cNvSpPr>
          <p:nvPr>
            <p:ph type="ftr" sz="quarter" idx="32"/>
          </p:nvPr>
        </p:nvSpPr>
        <p:spPr/>
        <p:txBody>
          <a:bodyPr/>
          <a:lstStyle>
            <a:lvl1pPr eaLnBrk="0" hangingPunct="0">
              <a:defRPr/>
            </a:lvl1pPr>
          </a:lstStyle>
          <a:p>
            <a:pPr>
              <a:defRPr/>
            </a:pPr>
            <a:endParaRPr lang="en-US"/>
          </a:p>
        </p:txBody>
      </p:sp>
      <p:sp>
        <p:nvSpPr>
          <p:cNvPr id="15" name="Rectangle 16"/>
          <p:cNvSpPr>
            <a:spLocks noGrp="1"/>
          </p:cNvSpPr>
          <p:nvPr>
            <p:ph type="sldNum" sz="quarter" idx="33"/>
          </p:nvPr>
        </p:nvSpPr>
        <p:spPr/>
        <p:txBody>
          <a:bodyPr/>
          <a:lstStyle>
            <a:lvl1pPr eaLnBrk="0" hangingPunct="0">
              <a:defRPr/>
            </a:lvl1pPr>
          </a:lstStyle>
          <a:p>
            <a:pPr>
              <a:defRPr/>
            </a:pPr>
            <a:fld id="{943ED56A-95CE-4BF8-9999-496ADECD3744}" type="slidenum">
              <a:rPr lang="en-US"/>
              <a:pPr>
                <a:defRPr/>
              </a:pPr>
              <a:t>‹#›</a:t>
            </a:fld>
            <a:endParaRPr lang="en-US" dirty="0"/>
          </a:p>
        </p:txBody>
      </p:sp>
    </p:spTree>
    <p:extLst>
      <p:ext uri="{BB962C8B-B14F-4D97-AF65-F5344CB8AC3E}">
        <p14:creationId xmlns:p14="http://schemas.microsoft.com/office/powerpoint/2010/main" val="44928051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042730" y="533400"/>
            <a:ext cx="4109959"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1042674"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5243199" y="5334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1042674"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5243199" y="3352800"/>
            <a:ext cx="4114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1042674"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5243199" y="61722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5243199" y="152400"/>
            <a:ext cx="41148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eaLnBrk="0" hangingPunct="0">
              <a:defRPr/>
            </a:lvl1pPr>
          </a:lstStyle>
          <a:p>
            <a:pPr>
              <a:defRPr/>
            </a:pPr>
            <a:fld id="{F2F815FC-3F74-40B3-9E4F-6BFD20B92971}" type="datetimeFigureOut">
              <a:rPr lang="en-US"/>
              <a:pPr>
                <a:defRPr/>
              </a:pPr>
              <a:t>7/13/2014</a:t>
            </a:fld>
            <a:endParaRPr lang="en-US" dirty="0"/>
          </a:p>
        </p:txBody>
      </p:sp>
      <p:sp>
        <p:nvSpPr>
          <p:cNvPr id="11" name="Rectangle 25"/>
          <p:cNvSpPr>
            <a:spLocks noGrp="1"/>
          </p:cNvSpPr>
          <p:nvPr>
            <p:ph type="ftr" sz="quarter" idx="26"/>
          </p:nvPr>
        </p:nvSpPr>
        <p:spPr/>
        <p:txBody>
          <a:bodyPr/>
          <a:lstStyle>
            <a:lvl1pPr eaLnBrk="0" hangingPunct="0">
              <a:defRPr/>
            </a:lvl1pPr>
          </a:lstStyle>
          <a:p>
            <a:pPr>
              <a:defRPr/>
            </a:pPr>
            <a:endParaRPr lang="en-US"/>
          </a:p>
        </p:txBody>
      </p:sp>
      <p:sp>
        <p:nvSpPr>
          <p:cNvPr id="12" name="Rectangle 16"/>
          <p:cNvSpPr>
            <a:spLocks noGrp="1"/>
          </p:cNvSpPr>
          <p:nvPr>
            <p:ph type="sldNum" sz="quarter" idx="27"/>
          </p:nvPr>
        </p:nvSpPr>
        <p:spPr/>
        <p:txBody>
          <a:bodyPr/>
          <a:lstStyle>
            <a:lvl1pPr eaLnBrk="0" hangingPunct="0">
              <a:defRPr/>
            </a:lvl1pPr>
          </a:lstStyle>
          <a:p>
            <a:pPr>
              <a:defRPr/>
            </a:pPr>
            <a:fld id="{6C770C2F-17EA-4C86-8D29-CE64039EC966}" type="slidenum">
              <a:rPr lang="en-US"/>
              <a:pPr>
                <a:defRPr/>
              </a:pPr>
              <a:t>‹#›</a:t>
            </a:fld>
            <a:endParaRPr lang="en-US" dirty="0"/>
          </a:p>
        </p:txBody>
      </p:sp>
    </p:spTree>
    <p:extLst>
      <p:ext uri="{BB962C8B-B14F-4D97-AF65-F5344CB8AC3E}">
        <p14:creationId xmlns:p14="http://schemas.microsoft.com/office/powerpoint/2010/main" val="97317850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71455"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5114930"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642693"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7582687" y="1524123"/>
            <a:ext cx="2370358"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71450" y="4495800"/>
            <a:ext cx="9858375"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eaLnBrk="0" hangingPunct="0">
              <a:defRPr/>
            </a:lvl1pPr>
          </a:lstStyle>
          <a:p>
            <a:pPr>
              <a:defRPr/>
            </a:pPr>
            <a:fld id="{B4A32641-4551-4B6F-A12E-631CB11D727D}" type="datetimeFigureOut">
              <a:rPr lang="en-US"/>
              <a:pPr>
                <a:defRPr/>
              </a:pPr>
              <a:t>7/13/2014</a:t>
            </a:fld>
            <a:endParaRPr lang="en-US" dirty="0"/>
          </a:p>
        </p:txBody>
      </p:sp>
      <p:sp>
        <p:nvSpPr>
          <p:cNvPr id="9" name="Rectangle 25"/>
          <p:cNvSpPr>
            <a:spLocks noGrp="1"/>
          </p:cNvSpPr>
          <p:nvPr>
            <p:ph type="ftr" sz="quarter" idx="34"/>
          </p:nvPr>
        </p:nvSpPr>
        <p:spPr/>
        <p:txBody>
          <a:bodyPr/>
          <a:lstStyle>
            <a:lvl1pPr eaLnBrk="0" hangingPunct="0">
              <a:defRPr/>
            </a:lvl1pPr>
          </a:lstStyle>
          <a:p>
            <a:pPr>
              <a:defRPr/>
            </a:pPr>
            <a:endParaRPr lang="en-US"/>
          </a:p>
        </p:txBody>
      </p:sp>
      <p:sp>
        <p:nvSpPr>
          <p:cNvPr id="10" name="Rectangle 16"/>
          <p:cNvSpPr>
            <a:spLocks noGrp="1"/>
          </p:cNvSpPr>
          <p:nvPr>
            <p:ph type="sldNum" sz="quarter" idx="35"/>
          </p:nvPr>
        </p:nvSpPr>
        <p:spPr/>
        <p:txBody>
          <a:bodyPr/>
          <a:lstStyle>
            <a:lvl1pPr eaLnBrk="0" hangingPunct="0">
              <a:defRPr/>
            </a:lvl1pPr>
          </a:lstStyle>
          <a:p>
            <a:pPr>
              <a:defRPr/>
            </a:pPr>
            <a:fld id="{0D6888B3-B310-4BFD-851E-2525CE529403}" type="slidenum">
              <a:rPr lang="en-US"/>
              <a:pPr>
                <a:defRPr/>
              </a:pPr>
              <a:t>‹#›</a:t>
            </a:fld>
            <a:endParaRPr lang="en-US" dirty="0"/>
          </a:p>
        </p:txBody>
      </p:sp>
    </p:spTree>
    <p:extLst>
      <p:ext uri="{BB962C8B-B14F-4D97-AF65-F5344CB8AC3E}">
        <p14:creationId xmlns:p14="http://schemas.microsoft.com/office/powerpoint/2010/main" val="197675097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771525" y="257665"/>
            <a:ext cx="5194935"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6512454" y="257665"/>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6512454" y="2432657"/>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6512454" y="4607649"/>
            <a:ext cx="27432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eaLnBrk="0" hangingPunct="0">
              <a:defRPr/>
            </a:lvl1pPr>
          </a:lstStyle>
          <a:p>
            <a:pPr>
              <a:defRPr/>
            </a:pPr>
            <a:fld id="{D6743B8C-17BA-494E-AD74-816DF1E94A3D}" type="datetimeFigureOut">
              <a:rPr lang="en-US"/>
              <a:pPr>
                <a:defRPr/>
              </a:pPr>
              <a:t>7/13/2014</a:t>
            </a:fld>
            <a:endParaRPr lang="en-US" dirty="0"/>
          </a:p>
        </p:txBody>
      </p:sp>
      <p:sp>
        <p:nvSpPr>
          <p:cNvPr id="8" name="Rectangle 25"/>
          <p:cNvSpPr>
            <a:spLocks noGrp="1"/>
          </p:cNvSpPr>
          <p:nvPr>
            <p:ph type="ftr" sz="quarter" idx="25"/>
          </p:nvPr>
        </p:nvSpPr>
        <p:spPr/>
        <p:txBody>
          <a:bodyPr/>
          <a:lstStyle>
            <a:lvl1pPr eaLnBrk="0" hangingPunct="0">
              <a:defRPr/>
            </a:lvl1pPr>
          </a:lstStyle>
          <a:p>
            <a:pPr>
              <a:defRPr/>
            </a:pPr>
            <a:endParaRPr lang="en-US"/>
          </a:p>
        </p:txBody>
      </p:sp>
      <p:sp>
        <p:nvSpPr>
          <p:cNvPr id="9" name="Rectangle 16"/>
          <p:cNvSpPr>
            <a:spLocks noGrp="1"/>
          </p:cNvSpPr>
          <p:nvPr>
            <p:ph type="sldNum" sz="quarter" idx="26"/>
          </p:nvPr>
        </p:nvSpPr>
        <p:spPr/>
        <p:txBody>
          <a:bodyPr/>
          <a:lstStyle>
            <a:lvl1pPr eaLnBrk="0" hangingPunct="0">
              <a:defRPr/>
            </a:lvl1pPr>
          </a:lstStyle>
          <a:p>
            <a:pPr>
              <a:defRPr/>
            </a:pPr>
            <a:fld id="{5D45D38C-67BE-45A5-B296-9E87E9156B07}" type="slidenum">
              <a:rPr lang="en-US"/>
              <a:pPr>
                <a:defRPr/>
              </a:pPr>
              <a:t>‹#›</a:t>
            </a:fld>
            <a:endParaRPr lang="en-US" dirty="0"/>
          </a:p>
        </p:txBody>
      </p:sp>
    </p:spTree>
    <p:extLst>
      <p:ext uri="{BB962C8B-B14F-4D97-AF65-F5344CB8AC3E}">
        <p14:creationId xmlns:p14="http://schemas.microsoft.com/office/powerpoint/2010/main" val="217481282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85800" y="34290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413079" y="228600"/>
            <a:ext cx="6257925"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85800" y="228600"/>
            <a:ext cx="2328923"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6686550" y="4495800"/>
            <a:ext cx="3000374"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413079" y="4495800"/>
            <a:ext cx="3102021"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eaLnBrk="0" hangingPunct="0">
              <a:defRPr/>
            </a:lvl1pPr>
          </a:lstStyle>
          <a:p>
            <a:pPr>
              <a:defRPr/>
            </a:pPr>
            <a:fld id="{9EA7DE8B-4EFB-4695-AFBC-3D28F92D444D}" type="datetimeFigureOut">
              <a:rPr lang="en-US"/>
              <a:pPr>
                <a:defRPr/>
              </a:pPr>
              <a:t>7/13/2014</a:t>
            </a:fld>
            <a:endParaRPr lang="en-US" dirty="0"/>
          </a:p>
        </p:txBody>
      </p:sp>
      <p:sp>
        <p:nvSpPr>
          <p:cNvPr id="8" name="Rectangle 25"/>
          <p:cNvSpPr>
            <a:spLocks noGrp="1"/>
          </p:cNvSpPr>
          <p:nvPr>
            <p:ph type="ftr" sz="quarter" idx="30"/>
          </p:nvPr>
        </p:nvSpPr>
        <p:spPr/>
        <p:txBody>
          <a:bodyPr/>
          <a:lstStyle>
            <a:lvl1pPr eaLnBrk="0" hangingPunct="0">
              <a:defRPr/>
            </a:lvl1pPr>
          </a:lstStyle>
          <a:p>
            <a:pPr>
              <a:defRPr/>
            </a:pPr>
            <a:endParaRPr lang="en-US"/>
          </a:p>
        </p:txBody>
      </p:sp>
      <p:sp>
        <p:nvSpPr>
          <p:cNvPr id="10" name="Rectangle 16"/>
          <p:cNvSpPr>
            <a:spLocks noGrp="1"/>
          </p:cNvSpPr>
          <p:nvPr>
            <p:ph type="sldNum" sz="quarter" idx="31"/>
          </p:nvPr>
        </p:nvSpPr>
        <p:spPr/>
        <p:txBody>
          <a:bodyPr/>
          <a:lstStyle>
            <a:lvl1pPr eaLnBrk="0" hangingPunct="0">
              <a:defRPr/>
            </a:lvl1pPr>
          </a:lstStyle>
          <a:p>
            <a:pPr>
              <a:defRPr/>
            </a:pPr>
            <a:fld id="{70E6D0D8-C9A6-4921-A519-C6DA0D6C95BD}" type="slidenum">
              <a:rPr lang="en-US"/>
              <a:pPr>
                <a:defRPr/>
              </a:pPr>
              <a:t>‹#›</a:t>
            </a:fld>
            <a:endParaRPr lang="en-US" dirty="0"/>
          </a:p>
        </p:txBody>
      </p:sp>
    </p:spTree>
    <p:extLst>
      <p:ext uri="{BB962C8B-B14F-4D97-AF65-F5344CB8AC3E}">
        <p14:creationId xmlns:p14="http://schemas.microsoft.com/office/powerpoint/2010/main" val="345677591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7615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7615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5308171" y="228600"/>
            <a:ext cx="44577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705113"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834078" y="3124200"/>
            <a:ext cx="2931795"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eaLnBrk="0" hangingPunct="0">
              <a:defRPr/>
            </a:lvl1pPr>
          </a:lstStyle>
          <a:p>
            <a:pPr>
              <a:defRPr/>
            </a:pPr>
            <a:fld id="{40D7B454-7BAA-4668-963E-B973CA223E4A}" type="datetimeFigureOut">
              <a:rPr lang="en-US"/>
              <a:pPr>
                <a:defRPr/>
              </a:pPr>
              <a:t>7/13/2014</a:t>
            </a:fld>
            <a:endParaRPr lang="en-US" dirty="0"/>
          </a:p>
        </p:txBody>
      </p:sp>
      <p:sp>
        <p:nvSpPr>
          <p:cNvPr id="8" name="Rectangle 25"/>
          <p:cNvSpPr>
            <a:spLocks noGrp="1"/>
          </p:cNvSpPr>
          <p:nvPr>
            <p:ph type="ftr" sz="quarter" idx="32"/>
          </p:nvPr>
        </p:nvSpPr>
        <p:spPr/>
        <p:txBody>
          <a:bodyPr/>
          <a:lstStyle>
            <a:lvl1pPr eaLnBrk="0" hangingPunct="0">
              <a:defRPr/>
            </a:lvl1pPr>
          </a:lstStyle>
          <a:p>
            <a:pPr>
              <a:defRPr/>
            </a:pPr>
            <a:endParaRPr lang="en-US"/>
          </a:p>
        </p:txBody>
      </p:sp>
      <p:sp>
        <p:nvSpPr>
          <p:cNvPr id="9" name="Rectangle 16"/>
          <p:cNvSpPr>
            <a:spLocks noGrp="1"/>
          </p:cNvSpPr>
          <p:nvPr>
            <p:ph type="sldNum" sz="quarter" idx="33"/>
          </p:nvPr>
        </p:nvSpPr>
        <p:spPr/>
        <p:txBody>
          <a:bodyPr/>
          <a:lstStyle>
            <a:lvl1pPr eaLnBrk="0" hangingPunct="0">
              <a:defRPr/>
            </a:lvl1pPr>
          </a:lstStyle>
          <a:p>
            <a:pPr>
              <a:defRPr/>
            </a:pPr>
            <a:fld id="{A1C6592E-3BC1-4D42-B9A0-D08E43D14786}" type="slidenum">
              <a:rPr lang="en-US"/>
              <a:pPr>
                <a:defRPr/>
              </a:pPr>
              <a:t>‹#›</a:t>
            </a:fld>
            <a:endParaRPr lang="en-US" dirty="0"/>
          </a:p>
        </p:txBody>
      </p:sp>
    </p:spTree>
    <p:extLst>
      <p:ext uri="{BB962C8B-B14F-4D97-AF65-F5344CB8AC3E}">
        <p14:creationId xmlns:p14="http://schemas.microsoft.com/office/powerpoint/2010/main" val="304250942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431565" y="16002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429000" y="48768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eaLnBrk="0" hangingPunct="0">
              <a:defRPr/>
            </a:lvl1pPr>
          </a:lstStyle>
          <a:p>
            <a:pPr>
              <a:defRPr/>
            </a:pPr>
            <a:fld id="{16688843-FAC4-4CFC-BAD8-C0B21B967CA2}" type="datetimeFigureOut">
              <a:rPr lang="en-US"/>
              <a:pPr>
                <a:defRPr/>
              </a:pPr>
              <a:t>7/13/2014</a:t>
            </a:fld>
            <a:endParaRPr lang="en-US" dirty="0"/>
          </a:p>
        </p:txBody>
      </p:sp>
      <p:sp>
        <p:nvSpPr>
          <p:cNvPr id="6" name="Rectangle 25"/>
          <p:cNvSpPr>
            <a:spLocks noGrp="1"/>
          </p:cNvSpPr>
          <p:nvPr>
            <p:ph type="ftr" sz="quarter" idx="17"/>
          </p:nvPr>
        </p:nvSpPr>
        <p:spPr/>
        <p:txBody>
          <a:bodyPr/>
          <a:lstStyle>
            <a:lvl1pPr eaLnBrk="0" hangingPunct="0">
              <a:defRPr/>
            </a:lvl1pPr>
          </a:lstStyle>
          <a:p>
            <a:pPr>
              <a:defRPr/>
            </a:pPr>
            <a:endParaRPr lang="en-US"/>
          </a:p>
        </p:txBody>
      </p:sp>
      <p:sp>
        <p:nvSpPr>
          <p:cNvPr id="8" name="Rectangle 16"/>
          <p:cNvSpPr>
            <a:spLocks noGrp="1"/>
          </p:cNvSpPr>
          <p:nvPr>
            <p:ph type="sldNum" sz="quarter" idx="18"/>
          </p:nvPr>
        </p:nvSpPr>
        <p:spPr/>
        <p:txBody>
          <a:bodyPr/>
          <a:lstStyle>
            <a:lvl1pPr eaLnBrk="0" hangingPunct="0">
              <a:defRPr/>
            </a:lvl1pPr>
          </a:lstStyle>
          <a:p>
            <a:pPr>
              <a:defRPr/>
            </a:pPr>
            <a:fld id="{8F2F9C6F-B38F-44B4-BC5E-7B5394D1A755}" type="slidenum">
              <a:rPr lang="en-US"/>
              <a:pPr>
                <a:defRPr/>
              </a:pPr>
              <a:t>‹#›</a:t>
            </a:fld>
            <a:endParaRPr lang="en-US" dirty="0"/>
          </a:p>
        </p:txBody>
      </p:sp>
    </p:spTree>
    <p:extLst>
      <p:ext uri="{BB962C8B-B14F-4D97-AF65-F5344CB8AC3E}">
        <p14:creationId xmlns:p14="http://schemas.microsoft.com/office/powerpoint/2010/main" val="126804930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5574751"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285944" y="1371600"/>
            <a:ext cx="3597893"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557212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285875" y="4648200"/>
            <a:ext cx="360045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eaLnBrk="0" hangingPunct="0">
              <a:defRPr/>
            </a:lvl1pPr>
          </a:lstStyle>
          <a:p>
            <a:pPr>
              <a:defRPr/>
            </a:pPr>
            <a:fld id="{7503DFED-F92B-48C7-8823-58176E52F5E6}" type="datetimeFigureOut">
              <a:rPr lang="en-US"/>
              <a:pPr>
                <a:defRPr/>
              </a:pPr>
              <a:t>7/13/2014</a:t>
            </a:fld>
            <a:endParaRPr lang="en-US" dirty="0"/>
          </a:p>
        </p:txBody>
      </p:sp>
      <p:sp>
        <p:nvSpPr>
          <p:cNvPr id="10" name="Rectangle 25"/>
          <p:cNvSpPr>
            <a:spLocks noGrp="1"/>
          </p:cNvSpPr>
          <p:nvPr>
            <p:ph type="ftr" sz="quarter" idx="18"/>
          </p:nvPr>
        </p:nvSpPr>
        <p:spPr/>
        <p:txBody>
          <a:bodyPr/>
          <a:lstStyle>
            <a:lvl1pPr eaLnBrk="0" hangingPunct="0">
              <a:defRPr/>
            </a:lvl1pPr>
          </a:lstStyle>
          <a:p>
            <a:pPr>
              <a:defRPr/>
            </a:pPr>
            <a:endParaRPr lang="en-US"/>
          </a:p>
        </p:txBody>
      </p:sp>
      <p:sp>
        <p:nvSpPr>
          <p:cNvPr id="11" name="Rectangle 16"/>
          <p:cNvSpPr>
            <a:spLocks noGrp="1"/>
          </p:cNvSpPr>
          <p:nvPr>
            <p:ph type="sldNum" sz="quarter" idx="19"/>
          </p:nvPr>
        </p:nvSpPr>
        <p:spPr/>
        <p:txBody>
          <a:bodyPr/>
          <a:lstStyle>
            <a:lvl1pPr eaLnBrk="0" hangingPunct="0">
              <a:defRPr/>
            </a:lvl1pPr>
          </a:lstStyle>
          <a:p>
            <a:pPr>
              <a:defRPr/>
            </a:pPr>
            <a:fld id="{8C51243C-F2A9-4FA6-A60A-70D7ED895BAB}" type="slidenum">
              <a:rPr lang="en-US"/>
              <a:pPr>
                <a:defRPr/>
              </a:pPr>
              <a:t>‹#›</a:t>
            </a:fld>
            <a:endParaRPr lang="en-US" dirty="0"/>
          </a:p>
        </p:txBody>
      </p:sp>
    </p:spTree>
    <p:extLst>
      <p:ext uri="{BB962C8B-B14F-4D97-AF65-F5344CB8AC3E}">
        <p14:creationId xmlns:p14="http://schemas.microsoft.com/office/powerpoint/2010/main" val="9783486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514350" y="2057400"/>
            <a:ext cx="92583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514350" y="4876800"/>
            <a:ext cx="92583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eaLnBrk="0" hangingPunct="0">
              <a:defRPr/>
            </a:lvl1pPr>
          </a:lstStyle>
          <a:p>
            <a:pPr>
              <a:defRPr/>
            </a:pPr>
            <a:fld id="{C2F55DE8-8350-403A-AC25-769EDBAFD475}" type="datetimeFigureOut">
              <a:rPr lang="en-US"/>
              <a:pPr>
                <a:defRPr/>
              </a:pPr>
              <a:t>7/13/2014</a:t>
            </a:fld>
            <a:endParaRPr lang="en-US" dirty="0"/>
          </a:p>
        </p:txBody>
      </p:sp>
      <p:sp>
        <p:nvSpPr>
          <p:cNvPr id="6" name="Rectangle 25"/>
          <p:cNvSpPr>
            <a:spLocks noGrp="1"/>
          </p:cNvSpPr>
          <p:nvPr>
            <p:ph type="ftr" sz="quarter" idx="32"/>
          </p:nvPr>
        </p:nvSpPr>
        <p:spPr/>
        <p:txBody>
          <a:bodyPr/>
          <a:lstStyle>
            <a:lvl1pPr eaLnBrk="0" hangingPunct="0">
              <a:defRPr/>
            </a:lvl1pPr>
          </a:lstStyle>
          <a:p>
            <a:pPr>
              <a:defRPr/>
            </a:pPr>
            <a:endParaRPr lang="en-US"/>
          </a:p>
        </p:txBody>
      </p:sp>
      <p:sp>
        <p:nvSpPr>
          <p:cNvPr id="7" name="Rectangle 16"/>
          <p:cNvSpPr>
            <a:spLocks noGrp="1"/>
          </p:cNvSpPr>
          <p:nvPr>
            <p:ph type="sldNum" sz="quarter" idx="33"/>
          </p:nvPr>
        </p:nvSpPr>
        <p:spPr/>
        <p:txBody>
          <a:bodyPr/>
          <a:lstStyle>
            <a:lvl1pPr eaLnBrk="0" hangingPunct="0">
              <a:defRPr/>
            </a:lvl1pPr>
          </a:lstStyle>
          <a:p>
            <a:pPr>
              <a:defRPr/>
            </a:pPr>
            <a:fld id="{93C8EB05-F6A3-42EA-B4A2-C0DA0BB528C7}" type="slidenum">
              <a:rPr lang="en-US"/>
              <a:pPr>
                <a:defRPr/>
              </a:pPr>
              <a:t>‹#›</a:t>
            </a:fld>
            <a:endParaRPr lang="en-US" dirty="0"/>
          </a:p>
        </p:txBody>
      </p:sp>
    </p:spTree>
    <p:extLst>
      <p:ext uri="{BB962C8B-B14F-4D97-AF65-F5344CB8AC3E}">
        <p14:creationId xmlns:p14="http://schemas.microsoft.com/office/powerpoint/2010/main" val="20410613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CA4F3399-6119-47E9-8380-22E70C8BDAFC}" type="slidenum">
              <a:rPr lang="en-US"/>
              <a:pPr>
                <a:defRPr/>
              </a:pPr>
              <a:t>‹#›</a:t>
            </a:fld>
            <a:endParaRPr lang="en-US"/>
          </a:p>
        </p:txBody>
      </p:sp>
    </p:spTree>
    <p:extLst>
      <p:ext uri="{BB962C8B-B14F-4D97-AF65-F5344CB8AC3E}">
        <p14:creationId xmlns:p14="http://schemas.microsoft.com/office/powerpoint/2010/main" val="1753052942"/>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eaLnBrk="0" hangingPunct="0">
              <a:defRPr/>
            </a:lvl1pPr>
          </a:lstStyle>
          <a:p>
            <a:pPr>
              <a:defRPr/>
            </a:pPr>
            <a:fld id="{C68B5805-0C03-45D7-A1B8-62AA1B604817}" type="datetimeFigureOut">
              <a:rPr lang="en-US"/>
              <a:pPr>
                <a:defRPr/>
              </a:pPr>
              <a:t>7/13/2014</a:t>
            </a:fld>
            <a:endParaRPr lang="en-US" dirty="0"/>
          </a:p>
        </p:txBody>
      </p:sp>
      <p:sp>
        <p:nvSpPr>
          <p:cNvPr id="5" name="Rectangle 25"/>
          <p:cNvSpPr>
            <a:spLocks noGrp="1"/>
          </p:cNvSpPr>
          <p:nvPr>
            <p:ph type="ftr" sz="quarter" idx="11"/>
          </p:nvPr>
        </p:nvSpPr>
        <p:spPr/>
        <p:txBody>
          <a:bodyPr/>
          <a:lstStyle>
            <a:lvl1pPr eaLnBrk="0" hangingPunct="0">
              <a:defRPr/>
            </a:lvl1pPr>
          </a:lstStyle>
          <a:p>
            <a:pPr>
              <a:defRPr/>
            </a:pPr>
            <a:endParaRPr lang="en-US"/>
          </a:p>
        </p:txBody>
      </p:sp>
      <p:sp>
        <p:nvSpPr>
          <p:cNvPr id="6" name="Rectangle 16"/>
          <p:cNvSpPr>
            <a:spLocks noGrp="1"/>
          </p:cNvSpPr>
          <p:nvPr>
            <p:ph type="sldNum" sz="quarter" idx="12"/>
          </p:nvPr>
        </p:nvSpPr>
        <p:spPr/>
        <p:txBody>
          <a:bodyPr/>
          <a:lstStyle>
            <a:lvl1pPr eaLnBrk="0" hangingPunct="0">
              <a:defRPr/>
            </a:lvl1pPr>
          </a:lstStyle>
          <a:p>
            <a:pPr>
              <a:defRPr/>
            </a:pPr>
            <a:fld id="{4B9B4EF2-A071-40F4-A116-C21B83D6FA75}" type="slidenum">
              <a:rPr lang="en-US"/>
              <a:pPr>
                <a:defRPr/>
              </a:pPr>
              <a:t>‹#›</a:t>
            </a:fld>
            <a:endParaRPr lang="en-US" dirty="0"/>
          </a:p>
        </p:txBody>
      </p:sp>
    </p:spTree>
    <p:extLst>
      <p:ext uri="{BB962C8B-B14F-4D97-AF65-F5344CB8AC3E}">
        <p14:creationId xmlns:p14="http://schemas.microsoft.com/office/powerpoint/2010/main" val="4111494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9716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19921" y="1295400"/>
            <a:ext cx="297537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66744" y="1295400"/>
            <a:ext cx="297715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sldNum" sz="quarter" idx="11"/>
          </p:nvPr>
        </p:nvSpPr>
        <p:spPr/>
        <p:txBody>
          <a:bodyPr/>
          <a:lstStyle>
            <a:lvl1pPr eaLnBrk="0" hangingPunct="0">
              <a:defRPr/>
            </a:lvl1pPr>
          </a:lstStyle>
          <a:p>
            <a:pPr>
              <a:defRPr/>
            </a:pPr>
            <a:fld id="{E67C8DD5-D862-4898-A783-A1AF06AE3F0F}" type="slidenum">
              <a:rPr lang="en-US"/>
              <a:pPr>
                <a:defRPr/>
              </a:pPr>
              <a:t>‹#›</a:t>
            </a:fld>
            <a:endParaRPr lang="en-US"/>
          </a:p>
        </p:txBody>
      </p:sp>
    </p:spTree>
    <p:extLst>
      <p:ext uri="{BB962C8B-B14F-4D97-AF65-F5344CB8AC3E}">
        <p14:creationId xmlns:p14="http://schemas.microsoft.com/office/powerpoint/2010/main" val="5989188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0075" y="473075"/>
            <a:ext cx="9172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007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2087" y="1828800"/>
            <a:ext cx="450056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0075" y="6248400"/>
            <a:ext cx="2314575"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783811546"/>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8625" y="457200"/>
            <a:ext cx="9447213"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solidFill>
                  <a:srgbClr val="FFFFFF"/>
                </a:solidFill>
                <a:latin typeface="Times New Roman" pitchFamily="18" charset="0"/>
              </a:endParaRPr>
            </a:p>
          </p:txBody>
        </p:sp>
        <p:sp>
          <p:nvSpPr>
            <p:cNvPr id="6" name="Rectangle 4"/>
            <p:cNvSpPr>
              <a:spLocks noChangeArrowheads="1"/>
            </p:cNvSpPr>
            <p:nvPr/>
          </p:nvSpPr>
          <p:spPr bwMode="auto">
            <a:xfrm>
              <a:off x="285" y="336"/>
              <a:ext cx="5182"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9750" name="Rectangle 6"/>
          <p:cNvSpPr>
            <a:spLocks noGrp="1" noChangeArrowheads="1"/>
          </p:cNvSpPr>
          <p:nvPr>
            <p:ph type="ctrTitle"/>
          </p:nvPr>
        </p:nvSpPr>
        <p:spPr>
          <a:xfrm>
            <a:off x="1371600" y="838200"/>
            <a:ext cx="7629525" cy="2559050"/>
          </a:xfrm>
        </p:spPr>
        <p:txBody>
          <a:bodyPr anchorCtr="1"/>
          <a:lstStyle>
            <a:lvl1pPr algn="ctr">
              <a:defRPr sz="6200"/>
            </a:lvl1pPr>
          </a:lstStyle>
          <a:p>
            <a:r>
              <a:rPr lang="en-US"/>
              <a:t>Click to edit Master title style</a:t>
            </a:r>
          </a:p>
        </p:txBody>
      </p:sp>
      <p:sp>
        <p:nvSpPr>
          <p:cNvPr id="159751" name="Rectangle 7"/>
          <p:cNvSpPr>
            <a:spLocks noGrp="1" noChangeArrowheads="1"/>
          </p:cNvSpPr>
          <p:nvPr>
            <p:ph type="subTitle" idx="1"/>
          </p:nvPr>
        </p:nvSpPr>
        <p:spPr>
          <a:xfrm>
            <a:off x="1543050" y="3733800"/>
            <a:ext cx="72009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603250" y="6248400"/>
            <a:ext cx="2311400" cy="457200"/>
          </a:xfrm>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537051015"/>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511175" y="5181600"/>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3200" i="1" smtClean="0">
              <a:solidFill>
                <a:srgbClr val="FFFFFF"/>
              </a:solidFill>
              <a:latin typeface="Century Schoolbook" pitchFamily="18" charset="0"/>
            </a:endParaRPr>
          </a:p>
        </p:txBody>
      </p:sp>
      <p:sp>
        <p:nvSpPr>
          <p:cNvPr id="6" name="Rectangle 5"/>
          <p:cNvSpPr/>
          <p:nvPr userDrawn="1"/>
        </p:nvSpPr>
        <p:spPr>
          <a:xfrm>
            <a:off x="198438" y="187325"/>
            <a:ext cx="9858375"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57182" y="3962400"/>
            <a:ext cx="9335796"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400300" y="5133975"/>
            <a:ext cx="7185314"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858000" y="1600200"/>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eaLnBrk="0" hangingPunct="0">
              <a:defRPr/>
            </a:lvl1pPr>
            <a:extLst/>
          </a:lstStyle>
          <a:p>
            <a:pPr>
              <a:defRPr/>
            </a:pPr>
            <a:fld id="{D94E8B29-82DE-4A77-B08C-3DF0EF27AFEE}" type="datetimeFigureOut">
              <a:rPr lang="en-US"/>
              <a:pPr>
                <a:defRPr/>
              </a:pPr>
              <a:t>7/13/2014</a:t>
            </a:fld>
            <a:endParaRPr lang="en-US" dirty="0"/>
          </a:p>
        </p:txBody>
      </p:sp>
      <p:sp>
        <p:nvSpPr>
          <p:cNvPr id="8" name="Rectangle 7"/>
          <p:cNvSpPr>
            <a:spLocks noGrp="1"/>
          </p:cNvSpPr>
          <p:nvPr>
            <p:ph type="sldNum" sz="quarter" idx="13"/>
          </p:nvPr>
        </p:nvSpPr>
        <p:spPr/>
        <p:txBody>
          <a:bodyPr/>
          <a:lstStyle>
            <a:lvl1pPr eaLnBrk="0" hangingPunct="0">
              <a:defRPr/>
            </a:lvl1pPr>
            <a:extLst/>
          </a:lstStyle>
          <a:p>
            <a:pPr>
              <a:defRPr/>
            </a:pPr>
            <a:fld id="{B784272D-1BF2-481D-ADE3-F5E2C0BA5F2E}" type="slidenum">
              <a:rPr lang="en-US"/>
              <a:pPr>
                <a:defRPr/>
              </a:pPr>
              <a:t>‹#›</a:t>
            </a:fld>
            <a:endParaRPr lang="en-US" dirty="0"/>
          </a:p>
        </p:txBody>
      </p:sp>
      <p:sp>
        <p:nvSpPr>
          <p:cNvPr id="10" name="Rectangle 9"/>
          <p:cNvSpPr>
            <a:spLocks noGrp="1"/>
          </p:cNvSpPr>
          <p:nvPr>
            <p:ph type="ftr" sz="quarter" idx="14"/>
          </p:nvPr>
        </p:nvSpPr>
        <p:spPr/>
        <p:txBody>
          <a:bodyPr/>
          <a:lstStyle>
            <a:lvl1pPr eaLnBrk="0" hangingPunct="0">
              <a:defRPr/>
            </a:lvl1pPr>
            <a:extLst/>
          </a:lstStyle>
          <a:p>
            <a:pPr>
              <a:defRPr/>
            </a:pPr>
            <a:endParaRPr lang="en-US"/>
          </a:p>
        </p:txBody>
      </p:sp>
    </p:spTree>
    <p:extLst>
      <p:ext uri="{BB962C8B-B14F-4D97-AF65-F5344CB8AC3E}">
        <p14:creationId xmlns:p14="http://schemas.microsoft.com/office/powerpoint/2010/main" val="53245288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028700" y="294590"/>
            <a:ext cx="840105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1028700" y="6019800"/>
            <a:ext cx="840105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BFE6EB60-CD51-43C9-BE93-504B15276B3A}" type="datetimeFigureOut">
              <a:rPr lang="en-US"/>
              <a:pPr>
                <a:defRPr/>
              </a:pPr>
              <a:t>7/13/2014</a:t>
            </a:fld>
            <a:endParaRPr lang="en-US" dirty="0"/>
          </a:p>
        </p:txBody>
      </p:sp>
      <p:sp>
        <p:nvSpPr>
          <p:cNvPr id="6" name="Rectangle 25"/>
          <p:cNvSpPr>
            <a:spLocks noGrp="1"/>
          </p:cNvSpPr>
          <p:nvPr>
            <p:ph type="ftr" sz="quarter" idx="13"/>
          </p:nvPr>
        </p:nvSpPr>
        <p:spPr/>
        <p:txBody>
          <a:bodyPr/>
          <a:lstStyle>
            <a:lvl1pPr eaLnBrk="0" hangingPunct="0">
              <a:defRPr/>
            </a:lvl1pPr>
          </a:lstStyle>
          <a:p>
            <a:pPr>
              <a:defRPr/>
            </a:pPr>
            <a:endParaRPr lang="en-US"/>
          </a:p>
        </p:txBody>
      </p:sp>
      <p:sp>
        <p:nvSpPr>
          <p:cNvPr id="8" name="Rectangle 16"/>
          <p:cNvSpPr>
            <a:spLocks noGrp="1"/>
          </p:cNvSpPr>
          <p:nvPr>
            <p:ph type="sldNum" sz="quarter" idx="14"/>
          </p:nvPr>
        </p:nvSpPr>
        <p:spPr/>
        <p:txBody>
          <a:bodyPr/>
          <a:lstStyle>
            <a:lvl1pPr eaLnBrk="0" hangingPunct="0">
              <a:defRPr/>
            </a:lvl1pPr>
          </a:lstStyle>
          <a:p>
            <a:pPr>
              <a:defRPr/>
            </a:pPr>
            <a:fld id="{E5DDA3A3-E09B-4E30-8002-8CD8BB3626DA}" type="slidenum">
              <a:rPr lang="en-US"/>
              <a:pPr>
                <a:defRPr/>
              </a:pPr>
              <a:t>‹#›</a:t>
            </a:fld>
            <a:endParaRPr lang="en-US" dirty="0"/>
          </a:p>
        </p:txBody>
      </p:sp>
    </p:spTree>
    <p:extLst>
      <p:ext uri="{BB962C8B-B14F-4D97-AF65-F5344CB8AC3E}">
        <p14:creationId xmlns:p14="http://schemas.microsoft.com/office/powerpoint/2010/main" val="332837773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71863" y="233241"/>
            <a:ext cx="522034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915025" y="3048000"/>
            <a:ext cx="394335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eaLnBrk="0" hangingPunct="0">
              <a:defRPr/>
            </a:lvl1pPr>
          </a:lstStyle>
          <a:p>
            <a:pPr>
              <a:defRPr/>
            </a:pPr>
            <a:fld id="{5D13EE1E-972D-4FBA-B24A-C224F11421FF}" type="datetimeFigureOut">
              <a:rPr lang="en-US"/>
              <a:pPr>
                <a:defRPr/>
              </a:pPr>
              <a:t>7/13/2014</a:t>
            </a:fld>
            <a:endParaRPr lang="en-US" dirty="0"/>
          </a:p>
        </p:txBody>
      </p:sp>
      <p:sp>
        <p:nvSpPr>
          <p:cNvPr id="5" name="Rectangle 25"/>
          <p:cNvSpPr>
            <a:spLocks noGrp="1"/>
          </p:cNvSpPr>
          <p:nvPr>
            <p:ph type="ftr" sz="quarter" idx="13"/>
          </p:nvPr>
        </p:nvSpPr>
        <p:spPr/>
        <p:txBody>
          <a:bodyPr/>
          <a:lstStyle>
            <a:lvl1pPr eaLnBrk="0" hangingPunct="0">
              <a:defRPr/>
            </a:lvl1pPr>
          </a:lstStyle>
          <a:p>
            <a:pPr>
              <a:defRPr/>
            </a:pPr>
            <a:endParaRPr lang="en-US"/>
          </a:p>
        </p:txBody>
      </p:sp>
      <p:sp>
        <p:nvSpPr>
          <p:cNvPr id="6" name="Rectangle 16"/>
          <p:cNvSpPr>
            <a:spLocks noGrp="1"/>
          </p:cNvSpPr>
          <p:nvPr>
            <p:ph type="sldNum" sz="quarter" idx="14"/>
          </p:nvPr>
        </p:nvSpPr>
        <p:spPr/>
        <p:txBody>
          <a:bodyPr/>
          <a:lstStyle>
            <a:lvl1pPr eaLnBrk="0" hangingPunct="0">
              <a:defRPr/>
            </a:lvl1pPr>
          </a:lstStyle>
          <a:p>
            <a:pPr>
              <a:defRPr/>
            </a:pPr>
            <a:fld id="{1894186E-613C-4CBA-A792-E783D2D622E5}" type="slidenum">
              <a:rPr lang="en-US"/>
              <a:pPr>
                <a:defRPr/>
              </a:pPr>
              <a:t>‹#›</a:t>
            </a:fld>
            <a:endParaRPr lang="en-US" dirty="0"/>
          </a:p>
        </p:txBody>
      </p:sp>
    </p:spTree>
    <p:extLst>
      <p:ext uri="{BB962C8B-B14F-4D97-AF65-F5344CB8AC3E}">
        <p14:creationId xmlns:p14="http://schemas.microsoft.com/office/powerpoint/2010/main" val="172144818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10287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50434183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846754" y="4572000"/>
            <a:ext cx="8754446"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846754" y="5600700"/>
            <a:ext cx="874395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8846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908930"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933229" y="2140695"/>
            <a:ext cx="257175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eaLnBrk="0" hangingPunct="0">
              <a:defRPr/>
            </a:lvl1pPr>
          </a:lstStyle>
          <a:p>
            <a:pPr>
              <a:defRPr/>
            </a:pPr>
            <a:fld id="{E568C025-9154-4CBF-A33C-8918534EEC9D}" type="datetimeFigureOut">
              <a:rPr lang="en-US"/>
              <a:pPr>
                <a:defRPr/>
              </a:pPr>
              <a:t>7/13/2014</a:t>
            </a:fld>
            <a:endParaRPr lang="en-US" dirty="0"/>
          </a:p>
        </p:txBody>
      </p:sp>
      <p:sp>
        <p:nvSpPr>
          <p:cNvPr id="9" name="Rectangle 25"/>
          <p:cNvSpPr>
            <a:spLocks noGrp="1"/>
          </p:cNvSpPr>
          <p:nvPr>
            <p:ph type="ftr" sz="quarter" idx="18"/>
          </p:nvPr>
        </p:nvSpPr>
        <p:spPr/>
        <p:txBody>
          <a:bodyPr/>
          <a:lstStyle>
            <a:lvl1pPr eaLnBrk="0" hangingPunct="0">
              <a:defRPr/>
            </a:lvl1pPr>
          </a:lstStyle>
          <a:p>
            <a:pPr>
              <a:defRPr/>
            </a:pPr>
            <a:endParaRPr lang="en-US"/>
          </a:p>
        </p:txBody>
      </p:sp>
      <p:sp>
        <p:nvSpPr>
          <p:cNvPr id="10" name="Rectangle 16"/>
          <p:cNvSpPr>
            <a:spLocks noGrp="1"/>
          </p:cNvSpPr>
          <p:nvPr>
            <p:ph type="sldNum" sz="quarter" idx="19"/>
          </p:nvPr>
        </p:nvSpPr>
        <p:spPr/>
        <p:txBody>
          <a:bodyPr/>
          <a:lstStyle>
            <a:lvl1pPr eaLnBrk="0" hangingPunct="0">
              <a:defRPr/>
            </a:lvl1pPr>
          </a:lstStyle>
          <a:p>
            <a:pPr>
              <a:defRPr/>
            </a:pPr>
            <a:fld id="{CD7427F3-99F1-47B4-B2B0-63329783E7D9}" type="slidenum">
              <a:rPr lang="en-US"/>
              <a:pPr>
                <a:defRPr/>
              </a:pPr>
              <a:t>‹#›</a:t>
            </a:fld>
            <a:endParaRPr lang="en-US" dirty="0"/>
          </a:p>
        </p:txBody>
      </p:sp>
    </p:spTree>
    <p:extLst>
      <p:ext uri="{BB962C8B-B14F-4D97-AF65-F5344CB8AC3E}">
        <p14:creationId xmlns:p14="http://schemas.microsoft.com/office/powerpoint/2010/main" val="20511108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0.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theme" Target="../theme/theme1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theme" Target="../theme/theme12.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theme" Target="../theme/theme13.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theme" Target="../theme/theme14.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2.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3" Type="http://schemas.openxmlformats.org/officeDocument/2006/relationships/slideLayout" Target="../slideLayouts/slideLayout286.xml"/><Relationship Id="rId21" Type="http://schemas.openxmlformats.org/officeDocument/2006/relationships/slideLayout" Target="../slideLayouts/slideLayout304.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5" Type="http://schemas.openxmlformats.org/officeDocument/2006/relationships/theme" Target="../theme/theme16.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slideLayout" Target="../slideLayouts/slideLayout303.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24" Type="http://schemas.openxmlformats.org/officeDocument/2006/relationships/slideLayout" Target="../slideLayouts/slideLayout307.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23" Type="http://schemas.openxmlformats.org/officeDocument/2006/relationships/slideLayout" Target="../slideLayouts/slideLayout306.xml"/><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 Id="rId22" Type="http://schemas.openxmlformats.org/officeDocument/2006/relationships/slideLayout" Target="../slideLayouts/slideLayout30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17.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theme" Target="../theme/theme18.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19.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5.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6.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theme" Target="../theme/theme7.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theme" Target="../theme/theme8.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9.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287000" cy="6858000"/>
            <a:chOff x="0" y="0"/>
            <a:chExt cx="5760" cy="4320"/>
          </a:xfrm>
        </p:grpSpPr>
        <p:sp>
          <p:nvSpPr>
            <p:cNvPr id="1049"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48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US"/>
            </a:p>
          </p:txBody>
        </p:sp>
      </p:grpSp>
      <p:sp>
        <p:nvSpPr>
          <p:cNvPr id="1027" name="Freeform 5"/>
          <p:cNvSpPr>
            <a:spLocks/>
          </p:cNvSpPr>
          <p:nvPr/>
        </p:nvSpPr>
        <p:spPr bwMode="hidden">
          <a:xfrm>
            <a:off x="7029450" y="6262688"/>
            <a:ext cx="325755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28" name="Group 6"/>
          <p:cNvGrpSpPr>
            <a:grpSpLocks/>
          </p:cNvGrpSpPr>
          <p:nvPr/>
        </p:nvGrpSpPr>
        <p:grpSpPr bwMode="auto">
          <a:xfrm>
            <a:off x="0" y="6019800"/>
            <a:ext cx="8829675" cy="857250"/>
            <a:chOff x="0" y="3792"/>
            <a:chExt cx="4944" cy="540"/>
          </a:xfrm>
        </p:grpSpPr>
        <p:sp>
          <p:nvSpPr>
            <p:cNvPr id="14848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US"/>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849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US"/>
            </a:p>
          </p:txBody>
        </p:sp>
      </p:grpSp>
      <p:grpSp>
        <p:nvGrpSpPr>
          <p:cNvPr id="1029" name="Group 15"/>
          <p:cNvGrpSpPr>
            <a:grpSpLocks/>
          </p:cNvGrpSpPr>
          <p:nvPr/>
        </p:nvGrpSpPr>
        <p:grpSpPr bwMode="auto">
          <a:xfrm>
            <a:off x="704850" y="6021388"/>
            <a:ext cx="6396038"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8"/>
            <p:cNvSpPr>
              <a:spLocks/>
            </p:cNvSpPr>
            <p:nvPr/>
          </p:nvSpPr>
          <p:spPr bwMode="auto">
            <a:xfrm>
              <a:off x="1830" y="3823"/>
              <a:ext cx="68" cy="61"/>
            </a:xfrm>
            <a:custGeom>
              <a:avLst/>
              <a:gdLst>
                <a:gd name="T0" fmla="*/ 0 w 71"/>
                <a:gd name="T1" fmla="*/ 18 h 60"/>
                <a:gd name="T2" fmla="*/ 6 w 71"/>
                <a:gd name="T3" fmla="*/ 18 h 60"/>
                <a:gd name="T4" fmla="*/ 11 w 71"/>
                <a:gd name="T5" fmla="*/ 12 h 60"/>
                <a:gd name="T6" fmla="*/ 6 w 71"/>
                <a:gd name="T7" fmla="*/ 6 h 60"/>
                <a:gd name="T8" fmla="*/ 0 w 71"/>
                <a:gd name="T9" fmla="*/ 0 h 60"/>
                <a:gd name="T10" fmla="*/ 26 w 71"/>
                <a:gd name="T11" fmla="*/ 18 h 60"/>
                <a:gd name="T12" fmla="*/ 47 w 71"/>
                <a:gd name="T13" fmla="*/ 18 h 60"/>
                <a:gd name="T14" fmla="*/ 53 w 71"/>
                <a:gd name="T15" fmla="*/ 33 h 60"/>
                <a:gd name="T16" fmla="*/ 57 w 71"/>
                <a:gd name="T17" fmla="*/ 45 h 60"/>
                <a:gd name="T18" fmla="*/ 62 w 71"/>
                <a:gd name="T19" fmla="*/ 57 h 60"/>
                <a:gd name="T20" fmla="*/ 62 w 71"/>
                <a:gd name="T21" fmla="*/ 63 h 60"/>
                <a:gd name="T22" fmla="*/ 53 w 71"/>
                <a:gd name="T23" fmla="*/ 57 h 60"/>
                <a:gd name="T24" fmla="*/ 41 w 71"/>
                <a:gd name="T25" fmla="*/ 45 h 60"/>
                <a:gd name="T26" fmla="*/ 20 w 71"/>
                <a:gd name="T27" fmla="*/ 33 h 60"/>
                <a:gd name="T28" fmla="*/ 20 w 71"/>
                <a:gd name="T29" fmla="*/ 39 h 60"/>
                <a:gd name="T30" fmla="*/ 15 w 71"/>
                <a:gd name="T31" fmla="*/ 45 h 60"/>
                <a:gd name="T32" fmla="*/ 11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0"/>
            <p:cNvSpPr>
              <a:spLocks/>
            </p:cNvSpPr>
            <p:nvPr/>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1"/>
            <p:cNvSpPr>
              <a:spLocks/>
            </p:cNvSpPr>
            <p:nvPr/>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8502" name="Rectangle 22"/>
          <p:cNvSpPr>
            <a:spLocks noGrp="1" noChangeArrowheads="1"/>
          </p:cNvSpPr>
          <p:nvPr>
            <p:ph type="title"/>
          </p:nvPr>
        </p:nvSpPr>
        <p:spPr bwMode="auto">
          <a:xfrm>
            <a:off x="514350" y="228600"/>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Rectangle 23"/>
          <p:cNvSpPr>
            <a:spLocks noGrp="1" noChangeArrowheads="1"/>
          </p:cNvSpPr>
          <p:nvPr>
            <p:ph type="body" idx="1"/>
          </p:nvPr>
        </p:nvSpPr>
        <p:spPr bwMode="auto">
          <a:xfrm>
            <a:off x="514350" y="1600200"/>
            <a:ext cx="92583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8504" name="Rectangle 24"/>
          <p:cNvSpPr>
            <a:spLocks noGrp="1" noChangeArrowheads="1"/>
          </p:cNvSpPr>
          <p:nvPr>
            <p:ph type="dt" sz="half" idx="2"/>
          </p:nvPr>
        </p:nvSpPr>
        <p:spPr bwMode="auto">
          <a:xfrm>
            <a:off x="514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148505" name="Rectangle 2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148506" name="Rectangle 26"/>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811C15BE-FEF6-4135-8C64-4D933A9E03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47" r:id="rId1"/>
    <p:sldLayoutId id="2147488348" r:id="rId2"/>
    <p:sldLayoutId id="2147488349" r:id="rId3"/>
    <p:sldLayoutId id="2147488350" r:id="rId4"/>
    <p:sldLayoutId id="2147488351" r:id="rId5"/>
    <p:sldLayoutId id="2147488352" r:id="rId6"/>
    <p:sldLayoutId id="2147488353" r:id="rId7"/>
    <p:sldLayoutId id="2147488354" r:id="rId8"/>
    <p:sldLayoutId id="2147488355" r:id="rId9"/>
    <p:sldLayoutId id="2147488356" r:id="rId10"/>
    <p:sldLayoutId id="2147488357" r:id="rId11"/>
  </p:sldLayoutIdLst>
  <p:transition>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019555BF-9FD6-405D-B531-BF1FE86CBF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03" r:id="rId1"/>
    <p:sldLayoutId id="2147488504" r:id="rId2"/>
    <p:sldLayoutId id="2147488505" r:id="rId3"/>
    <p:sldLayoutId id="2147488506" r:id="rId4"/>
    <p:sldLayoutId id="2147488507" r:id="rId5"/>
    <p:sldLayoutId id="2147488508" r:id="rId6"/>
    <p:sldLayoutId id="2147488509" r:id="rId7"/>
    <p:sldLayoutId id="2147488510" r:id="rId8"/>
    <p:sldLayoutId id="2147488511" r:id="rId9"/>
    <p:sldLayoutId id="2147488512" r:id="rId10"/>
    <p:sldLayoutId id="2147488513" r:id="rId11"/>
    <p:sldLayoutId id="21474885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1267"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F6CA1AC6-9DA9-4631-96BB-61763DF70235}"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0D6120BF-6F4B-42E7-B6BB-080C8CD259C1}"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515" r:id="rId1"/>
    <p:sldLayoutId id="2147488516" r:id="rId2"/>
    <p:sldLayoutId id="2147488517" r:id="rId3"/>
    <p:sldLayoutId id="2147488518" r:id="rId4"/>
    <p:sldLayoutId id="2147488519" r:id="rId5"/>
    <p:sldLayoutId id="2147488520" r:id="rId6"/>
    <p:sldLayoutId id="2147488521" r:id="rId7"/>
    <p:sldLayoutId id="2147488522" r:id="rId8"/>
    <p:sldLayoutId id="2147488523" r:id="rId9"/>
    <p:sldLayoutId id="2147488524" r:id="rId10"/>
    <p:sldLayoutId id="2147488525" r:id="rId11"/>
    <p:sldLayoutId id="2147488526" r:id="rId12"/>
    <p:sldLayoutId id="2147488527" r:id="rId13"/>
    <p:sldLayoutId id="2147488528" r:id="rId14"/>
    <p:sldLayoutId id="2147488529" r:id="rId15"/>
    <p:sldLayoutId id="2147488530" r:id="rId16"/>
    <p:sldLayoutId id="2147488531" r:id="rId17"/>
    <p:sldLayoutId id="2147488532" r:id="rId18"/>
    <p:sldLayoutId id="2147488533" r:id="rId19"/>
    <p:sldLayoutId id="2147488534" r:id="rId20"/>
    <p:sldLayoutId id="2147488535" r:id="rId21"/>
    <p:sldLayoutId id="2147488536" r:id="rId22"/>
    <p:sldLayoutId id="2147488537" r:id="rId23"/>
    <p:sldLayoutId id="2147488538" r:id="rId24"/>
    <p:sldLayoutId id="2147488539" r:id="rId25"/>
    <p:sldLayoutId id="2147488540" r:id="rId26"/>
    <p:sldLayoutId id="2147488541" r:id="rId27"/>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2291"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087CDAA0-288B-429B-B5D0-0B6A3DD5757A}"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78746640-3AAD-468E-9332-D30C08A77D74}"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542" r:id="rId1"/>
    <p:sldLayoutId id="2147488543" r:id="rId2"/>
    <p:sldLayoutId id="2147488544" r:id="rId3"/>
    <p:sldLayoutId id="2147488545" r:id="rId4"/>
    <p:sldLayoutId id="2147488546" r:id="rId5"/>
    <p:sldLayoutId id="2147488547" r:id="rId6"/>
    <p:sldLayoutId id="2147488548" r:id="rId7"/>
    <p:sldLayoutId id="2147488549" r:id="rId8"/>
    <p:sldLayoutId id="2147488550" r:id="rId9"/>
    <p:sldLayoutId id="2147488551" r:id="rId10"/>
    <p:sldLayoutId id="2147488552" r:id="rId11"/>
    <p:sldLayoutId id="2147488553" r:id="rId12"/>
    <p:sldLayoutId id="2147488554" r:id="rId13"/>
    <p:sldLayoutId id="2147488555" r:id="rId14"/>
    <p:sldLayoutId id="2147488556" r:id="rId15"/>
    <p:sldLayoutId id="2147488557" r:id="rId16"/>
    <p:sldLayoutId id="2147488558" r:id="rId17"/>
    <p:sldLayoutId id="2147488559" r:id="rId18"/>
    <p:sldLayoutId id="2147488560" r:id="rId19"/>
    <p:sldLayoutId id="2147488561" r:id="rId20"/>
    <p:sldLayoutId id="2147488562" r:id="rId21"/>
    <p:sldLayoutId id="2147488563" r:id="rId22"/>
    <p:sldLayoutId id="2147488564" r:id="rId23"/>
    <p:sldLayoutId id="2147488565" r:id="rId24"/>
    <p:sldLayoutId id="2147488566"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315"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95239E5A-989A-4C7F-87E4-D90816D045CB}"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8D5405C9-1B1A-485A-8541-5C69BDF6589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567" r:id="rId1"/>
    <p:sldLayoutId id="2147488568" r:id="rId2"/>
    <p:sldLayoutId id="2147488569" r:id="rId3"/>
    <p:sldLayoutId id="2147488570" r:id="rId4"/>
    <p:sldLayoutId id="2147488571" r:id="rId5"/>
    <p:sldLayoutId id="2147488572" r:id="rId6"/>
    <p:sldLayoutId id="2147488573" r:id="rId7"/>
    <p:sldLayoutId id="2147488574" r:id="rId8"/>
    <p:sldLayoutId id="2147488575" r:id="rId9"/>
    <p:sldLayoutId id="2147488576" r:id="rId10"/>
    <p:sldLayoutId id="2147488577" r:id="rId11"/>
    <p:sldLayoutId id="2147488578" r:id="rId12"/>
    <p:sldLayoutId id="2147488579" r:id="rId13"/>
    <p:sldLayoutId id="2147488580" r:id="rId14"/>
    <p:sldLayoutId id="2147488581" r:id="rId15"/>
    <p:sldLayoutId id="2147488582" r:id="rId16"/>
    <p:sldLayoutId id="2147488583" r:id="rId17"/>
    <p:sldLayoutId id="2147488584" r:id="rId18"/>
    <p:sldLayoutId id="2147488585" r:id="rId19"/>
    <p:sldLayoutId id="2147488586" r:id="rId20"/>
    <p:sldLayoutId id="2147488587" r:id="rId21"/>
    <p:sldLayoutId id="2147488588" r:id="rId22"/>
    <p:sldLayoutId id="2147488589" r:id="rId23"/>
    <p:sldLayoutId id="2147488590" r:id="rId24"/>
    <p:sldLayoutId id="2147488591"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4339"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C4D1DE13-0240-4F70-9DE5-5817514A43E4}"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8A9BDB9D-A9D0-4F3C-89FC-241E8E80F80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592" r:id="rId1"/>
    <p:sldLayoutId id="2147488593" r:id="rId2"/>
    <p:sldLayoutId id="2147488594" r:id="rId3"/>
    <p:sldLayoutId id="2147488595" r:id="rId4"/>
    <p:sldLayoutId id="2147488596" r:id="rId5"/>
    <p:sldLayoutId id="2147488597" r:id="rId6"/>
    <p:sldLayoutId id="2147488598" r:id="rId7"/>
    <p:sldLayoutId id="2147488599" r:id="rId8"/>
    <p:sldLayoutId id="2147488600" r:id="rId9"/>
    <p:sldLayoutId id="2147488601" r:id="rId10"/>
    <p:sldLayoutId id="2147488602" r:id="rId11"/>
    <p:sldLayoutId id="2147488603" r:id="rId12"/>
    <p:sldLayoutId id="2147488604" r:id="rId13"/>
    <p:sldLayoutId id="2147488605" r:id="rId14"/>
    <p:sldLayoutId id="2147488606" r:id="rId15"/>
    <p:sldLayoutId id="2147488607" r:id="rId16"/>
    <p:sldLayoutId id="2147488608" r:id="rId17"/>
    <p:sldLayoutId id="2147488609" r:id="rId18"/>
    <p:sldLayoutId id="2147488610" r:id="rId19"/>
    <p:sldLayoutId id="2147488611" r:id="rId20"/>
    <p:sldLayoutId id="2147488612" r:id="rId21"/>
    <p:sldLayoutId id="2147488613" r:id="rId22"/>
    <p:sldLayoutId id="2147488614" r:id="rId23"/>
    <p:sldLayoutId id="2147488615" r:id="rId24"/>
    <p:sldLayoutId id="2147488616" r:id="rId25"/>
    <p:sldLayoutId id="2147488617" r:id="rId26"/>
    <p:sldLayoutId id="2147488618" r:id="rId27"/>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539288" cy="6173788"/>
            <a:chOff x="0" y="0"/>
            <a:chExt cx="5341" cy="3889"/>
          </a:xfrm>
        </p:grpSpPr>
        <p:sp>
          <p:nvSpPr>
            <p:cNvPr id="15369"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370"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371" name="Freeform 5"/>
            <p:cNvSpPr>
              <a:spLocks/>
            </p:cNvSpPr>
            <p:nvPr/>
          </p:nvSpPr>
          <p:spPr bwMode="auto">
            <a:xfrm>
              <a:off x="2187" y="0"/>
              <a:ext cx="2858" cy="2556"/>
            </a:xfrm>
            <a:custGeom>
              <a:avLst/>
              <a:gdLst>
                <a:gd name="T0" fmla="*/ 630 w 2859"/>
                <a:gd name="T1" fmla="*/ 0 h 2556"/>
                <a:gd name="T2" fmla="*/ 2855 w 2859"/>
                <a:gd name="T3" fmla="*/ 2238 h 2556"/>
                <a:gd name="T4" fmla="*/ 2540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372"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98311"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8312" name="Rectangle 8"/>
          <p:cNvSpPr>
            <a:spLocks noGrp="1" noChangeArrowheads="1"/>
          </p:cNvSpPr>
          <p:nvPr>
            <p:ph type="dt" sz="half" idx="2"/>
          </p:nvPr>
        </p:nvSpPr>
        <p:spPr bwMode="auto">
          <a:xfrm>
            <a:off x="771525" y="6248400"/>
            <a:ext cx="2143125"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mn-lt"/>
              </a:defRPr>
            </a:lvl1pPr>
          </a:lstStyle>
          <a:p>
            <a:pPr>
              <a:defRPr/>
            </a:pPr>
            <a:endParaRPr lang="en-US"/>
          </a:p>
        </p:txBody>
      </p:sp>
      <p:sp>
        <p:nvSpPr>
          <p:cNvPr id="98313" name="Rectangle 9"/>
          <p:cNvSpPr>
            <a:spLocks noGrp="1" noChangeArrowheads="1"/>
          </p:cNvSpPr>
          <p:nvPr>
            <p:ph type="ftr" sz="quarter" idx="3"/>
          </p:nvPr>
        </p:nvSpPr>
        <p:spPr bwMode="auto">
          <a:xfrm>
            <a:off x="3514725" y="6248400"/>
            <a:ext cx="325755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mn-lt"/>
              </a:defRPr>
            </a:lvl1pPr>
          </a:lstStyle>
          <a:p>
            <a:pPr>
              <a:defRPr/>
            </a:pPr>
            <a:endParaRPr lang="en-US"/>
          </a:p>
        </p:txBody>
      </p:sp>
      <p:sp>
        <p:nvSpPr>
          <p:cNvPr id="98314" name="Rectangle 10"/>
          <p:cNvSpPr>
            <a:spLocks noGrp="1" noChangeArrowheads="1"/>
          </p:cNvSpPr>
          <p:nvPr>
            <p:ph type="sldNum" sz="quarter" idx="4"/>
          </p:nvPr>
        </p:nvSpPr>
        <p:spPr bwMode="auto">
          <a:xfrm>
            <a:off x="7372350" y="6248400"/>
            <a:ext cx="2143125"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mn-lt"/>
              </a:defRPr>
            </a:lvl1pPr>
          </a:lstStyle>
          <a:p>
            <a:pPr>
              <a:defRPr/>
            </a:pPr>
            <a:fld id="{CD1DB538-7DD6-4852-ACCC-15349C25FBF8}" type="slidenum">
              <a:rPr lang="en-US"/>
              <a:pPr>
                <a:defRPr/>
              </a:pPr>
              <a:t>‹#›</a:t>
            </a:fld>
            <a:endParaRPr lang="en-US"/>
          </a:p>
        </p:txBody>
      </p:sp>
      <p:sp>
        <p:nvSpPr>
          <p:cNvPr id="98315" name="Rectangle 11"/>
          <p:cNvSpPr>
            <a:spLocks noGrp="1" noChangeArrowheads="1"/>
          </p:cNvSpPr>
          <p:nvPr>
            <p:ph type="body" idx="1"/>
          </p:nvPr>
        </p:nvSpPr>
        <p:spPr bwMode="auto">
          <a:xfrm>
            <a:off x="771525" y="1641475"/>
            <a:ext cx="874395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5368" name="Picture 1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1450" y="6172200"/>
            <a:ext cx="452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8619" r:id="rId1"/>
    <p:sldLayoutId id="2147488620" r:id="rId2"/>
    <p:sldLayoutId id="2147488621" r:id="rId3"/>
    <p:sldLayoutId id="2147488622" r:id="rId4"/>
    <p:sldLayoutId id="2147488623" r:id="rId5"/>
    <p:sldLayoutId id="2147488624" r:id="rId6"/>
    <p:sldLayoutId id="2147488625" r:id="rId7"/>
    <p:sldLayoutId id="2147488626" r:id="rId8"/>
    <p:sldLayoutId id="2147488627" r:id="rId9"/>
    <p:sldLayoutId id="2147488628" r:id="rId10"/>
    <p:sldLayoutId id="21474886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6387"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A5B65EA9-32AC-4396-934F-CA6A3ED779B5}"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CBE9C36B-B7A9-4161-B592-3246D8A1F35D}"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630" r:id="rId1"/>
    <p:sldLayoutId id="2147488313" r:id="rId2"/>
    <p:sldLayoutId id="2147488314" r:id="rId3"/>
    <p:sldLayoutId id="2147488631" r:id="rId4"/>
    <p:sldLayoutId id="2147488315" r:id="rId5"/>
    <p:sldLayoutId id="2147488316" r:id="rId6"/>
    <p:sldLayoutId id="2147488317" r:id="rId7"/>
    <p:sldLayoutId id="2147488318" r:id="rId8"/>
    <p:sldLayoutId id="2147488319" r:id="rId9"/>
    <p:sldLayoutId id="2147488320" r:id="rId10"/>
    <p:sldLayoutId id="2147488321" r:id="rId11"/>
    <p:sldLayoutId id="2147488322" r:id="rId12"/>
    <p:sldLayoutId id="2147488323" r:id="rId13"/>
    <p:sldLayoutId id="2147488324" r:id="rId14"/>
    <p:sldLayoutId id="2147488325" r:id="rId15"/>
    <p:sldLayoutId id="2147488326" r:id="rId16"/>
    <p:sldLayoutId id="2147488327" r:id="rId17"/>
    <p:sldLayoutId id="2147488328" r:id="rId18"/>
    <p:sldLayoutId id="2147488329" r:id="rId19"/>
    <p:sldLayoutId id="2147488330" r:id="rId20"/>
    <p:sldLayoutId id="2147488331" r:id="rId21"/>
    <p:sldLayoutId id="2147488632" r:id="rId22"/>
    <p:sldLayoutId id="2147488633" r:id="rId23"/>
    <p:sldLayoutId id="2147488634" r:id="rId24"/>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00075" y="76200"/>
            <a:ext cx="9172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2219325" y="1295400"/>
            <a:ext cx="6124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Third level</a:t>
            </a:r>
          </a:p>
          <a:p>
            <a:pPr lvl="3"/>
            <a:r>
              <a:rPr lang="en-US" altLang="en-US" smtClean="0"/>
              <a:t>Fourth level</a:t>
            </a:r>
          </a:p>
          <a:p>
            <a:pPr lvl="4"/>
            <a:r>
              <a:rPr lang="en-US" altLang="en-US" smtClean="0"/>
              <a:t>Fifth level</a:t>
            </a:r>
          </a:p>
        </p:txBody>
      </p:sp>
      <p:sp>
        <p:nvSpPr>
          <p:cNvPr id="892932"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latin typeface="Times New Roman" pitchFamily="18" charset="0"/>
              </a:defRPr>
            </a:lvl1pPr>
          </a:lstStyle>
          <a:p>
            <a:pPr>
              <a:defRPr/>
            </a:pPr>
            <a:fld id="{8C304813-A169-4005-8CE4-DCFECC7BC2F8}" type="datetime1">
              <a:rPr lang="en-US"/>
              <a:pPr>
                <a:defRPr/>
              </a:pPr>
              <a:t>7/13/2014</a:t>
            </a:fld>
            <a:endParaRPr lang="en-US"/>
          </a:p>
        </p:txBody>
      </p:sp>
      <p:sp>
        <p:nvSpPr>
          <p:cNvPr id="892933" name="Rectangle 5"/>
          <p:cNvSpPr>
            <a:spLocks noGrp="1" noChangeArrowheads="1"/>
          </p:cNvSpPr>
          <p:nvPr>
            <p:ph type="sldNum" sz="quarter" idx="4"/>
          </p:nvPr>
        </p:nvSpPr>
        <p:spPr bwMode="auto">
          <a:xfrm>
            <a:off x="4095750" y="6399213"/>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latin typeface="Times New Roman" pitchFamily="18" charset="0"/>
              </a:defRPr>
            </a:lvl1pPr>
          </a:lstStyle>
          <a:p>
            <a:pPr>
              <a:defRPr/>
            </a:pPr>
            <a:fld id="{BBBDED15-499F-4B88-A819-E2D65B1044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35" r:id="rId1"/>
    <p:sldLayoutId id="2147488636" r:id="rId2"/>
    <p:sldLayoutId id="2147488637" r:id="rId3"/>
    <p:sldLayoutId id="2147488638" r:id="rId4"/>
    <p:sldLayoutId id="2147488639" r:id="rId5"/>
    <p:sldLayoutId id="2147488640" r:id="rId6"/>
    <p:sldLayoutId id="2147488641" r:id="rId7"/>
    <p:sldLayoutId id="2147488642" r:id="rId8"/>
    <p:sldLayoutId id="2147488643" r:id="rId9"/>
    <p:sldLayoutId id="2147488644" r:id="rId10"/>
    <p:sldLayoutId id="2147488645" r:id="rId11"/>
    <p:sldLayoutId id="2147488646" r:id="rId12"/>
  </p:sldLayoutIdLst>
  <p:txStyles>
    <p:titleStyle>
      <a:lvl1pPr algn="ctr" rtl="0" eaLnBrk="0" fontAlgn="base" hangingPunct="0">
        <a:spcBef>
          <a:spcPct val="0"/>
        </a:spcBef>
        <a:spcAft>
          <a:spcPct val="0"/>
        </a:spcAft>
        <a:defRPr sz="4400">
          <a:solidFill>
            <a:srgbClr val="FFCC00"/>
          </a:solidFill>
          <a:latin typeface="+mj-lt"/>
          <a:ea typeface="+mj-ea"/>
          <a:cs typeface="+mj-cs"/>
        </a:defRPr>
      </a:lvl1pPr>
      <a:lvl2pPr algn="ctr" rtl="0" eaLnBrk="0" fontAlgn="base" hangingPunct="0">
        <a:spcBef>
          <a:spcPct val="0"/>
        </a:spcBef>
        <a:spcAft>
          <a:spcPct val="0"/>
        </a:spcAft>
        <a:defRPr sz="4400">
          <a:solidFill>
            <a:srgbClr val="FFCC00"/>
          </a:solidFill>
          <a:latin typeface="Arial" charset="0"/>
        </a:defRPr>
      </a:lvl2pPr>
      <a:lvl3pPr algn="ctr" rtl="0" eaLnBrk="0" fontAlgn="base" hangingPunct="0">
        <a:spcBef>
          <a:spcPct val="0"/>
        </a:spcBef>
        <a:spcAft>
          <a:spcPct val="0"/>
        </a:spcAft>
        <a:defRPr sz="4400">
          <a:solidFill>
            <a:srgbClr val="FFCC00"/>
          </a:solidFill>
          <a:latin typeface="Arial" charset="0"/>
        </a:defRPr>
      </a:lvl3pPr>
      <a:lvl4pPr algn="ctr" rtl="0" eaLnBrk="0" fontAlgn="base" hangingPunct="0">
        <a:spcBef>
          <a:spcPct val="0"/>
        </a:spcBef>
        <a:spcAft>
          <a:spcPct val="0"/>
        </a:spcAft>
        <a:defRPr sz="4400">
          <a:solidFill>
            <a:srgbClr val="FFCC00"/>
          </a:solidFill>
          <a:latin typeface="Arial" charset="0"/>
        </a:defRPr>
      </a:lvl4pPr>
      <a:lvl5pPr algn="ctr" rtl="0" eaLnBrk="0" fontAlgn="base" hangingPunct="0">
        <a:spcBef>
          <a:spcPct val="0"/>
        </a:spcBef>
        <a:spcAft>
          <a:spcPct val="0"/>
        </a:spcAft>
        <a:defRPr sz="4400">
          <a:solidFill>
            <a:srgbClr val="FFCC00"/>
          </a:solidFill>
          <a:latin typeface="Arial" charset="0"/>
        </a:defRPr>
      </a:lvl5pPr>
      <a:lvl6pPr marL="457200" algn="ctr" rtl="0" fontAlgn="base">
        <a:spcBef>
          <a:spcPct val="0"/>
        </a:spcBef>
        <a:spcAft>
          <a:spcPct val="0"/>
        </a:spcAft>
        <a:defRPr sz="4400">
          <a:solidFill>
            <a:srgbClr val="FFCC00"/>
          </a:solidFill>
          <a:latin typeface="Arial" charset="0"/>
        </a:defRPr>
      </a:lvl6pPr>
      <a:lvl7pPr marL="914400" algn="ctr" rtl="0" fontAlgn="base">
        <a:spcBef>
          <a:spcPct val="0"/>
        </a:spcBef>
        <a:spcAft>
          <a:spcPct val="0"/>
        </a:spcAft>
        <a:defRPr sz="4400">
          <a:solidFill>
            <a:srgbClr val="FFCC00"/>
          </a:solidFill>
          <a:latin typeface="Arial" charset="0"/>
        </a:defRPr>
      </a:lvl7pPr>
      <a:lvl8pPr marL="1371600" algn="ctr" rtl="0" fontAlgn="base">
        <a:spcBef>
          <a:spcPct val="0"/>
        </a:spcBef>
        <a:spcAft>
          <a:spcPct val="0"/>
        </a:spcAft>
        <a:defRPr sz="4400">
          <a:solidFill>
            <a:srgbClr val="FFCC00"/>
          </a:solidFill>
          <a:latin typeface="Arial" charset="0"/>
        </a:defRPr>
      </a:lvl8pPr>
      <a:lvl9pPr marL="1828800" algn="ctr" rtl="0" fontAlgn="base">
        <a:spcBef>
          <a:spcPct val="0"/>
        </a:spcBef>
        <a:spcAft>
          <a:spcPct val="0"/>
        </a:spcAft>
        <a:defRPr sz="4400">
          <a:solidFill>
            <a:srgbClr val="FFCC00"/>
          </a:solidFill>
          <a:latin typeface="Arial" charset="0"/>
        </a:defRPr>
      </a:lvl9pPr>
    </p:titleStyle>
    <p:bodyStyle>
      <a:lvl1pPr marL="342900" indent="-342900" algn="l" rtl="0" eaLnBrk="0" fontAlgn="base" hangingPunct="0">
        <a:spcBef>
          <a:spcPct val="25000"/>
        </a:spcBef>
        <a:spcAft>
          <a:spcPct val="25000"/>
        </a:spcAft>
        <a:buClr>
          <a:srgbClr val="99FF99"/>
        </a:buClr>
        <a:buFont typeface="Wingdings" pitchFamily="2" charset="2"/>
        <a:buChar char="Ø"/>
        <a:defRPr sz="3200">
          <a:solidFill>
            <a:srgbClr val="FF99FF"/>
          </a:solidFill>
          <a:latin typeface="+mn-lt"/>
          <a:ea typeface="+mn-ea"/>
          <a:cs typeface="+mn-cs"/>
        </a:defRPr>
      </a:lvl1pPr>
      <a:lvl2pPr marL="742950" indent="-285750" algn="l" rtl="0" eaLnBrk="0" fontAlgn="base" hangingPunct="0">
        <a:spcBef>
          <a:spcPct val="25000"/>
        </a:spcBef>
        <a:spcAft>
          <a:spcPct val="25000"/>
        </a:spcAft>
        <a:buClr>
          <a:srgbClr val="00CCFF"/>
        </a:buClr>
        <a:buFont typeface="Wingdings" pitchFamily="2" charset="2"/>
        <a:buChar char="v"/>
        <a:defRPr sz="2800">
          <a:solidFill>
            <a:srgbClr val="FFFFCC"/>
          </a:solidFill>
          <a:latin typeface="+mn-lt"/>
        </a:defRPr>
      </a:lvl2pPr>
      <a:lvl3pPr marL="1143000" indent="-228600" algn="l" rtl="0" eaLnBrk="0" fontAlgn="base" hangingPunct="0">
        <a:spcBef>
          <a:spcPct val="25000"/>
        </a:spcBef>
        <a:spcAft>
          <a:spcPct val="25000"/>
        </a:spcAft>
        <a:buClr>
          <a:srgbClr val="FFFF99"/>
        </a:buClr>
        <a:buFont typeface="Wingdings 2" pitchFamily="18" charset="2"/>
        <a:buChar char="³"/>
        <a:defRPr sz="2400">
          <a:solidFill>
            <a:srgbClr val="99FF99"/>
          </a:solidFill>
          <a:latin typeface="+mn-lt"/>
        </a:defRPr>
      </a:lvl3pPr>
      <a:lvl4pPr marL="1600200" indent="-228600" algn="l" rtl="0" eaLnBrk="0" fontAlgn="base" hangingPunct="0">
        <a:spcBef>
          <a:spcPct val="25000"/>
        </a:spcBef>
        <a:spcAft>
          <a:spcPct val="25000"/>
        </a:spcAft>
        <a:buClr>
          <a:srgbClr val="FF3399"/>
        </a:buClr>
        <a:buChar char="–"/>
        <a:defRPr sz="2000">
          <a:solidFill>
            <a:schemeClr val="bg1"/>
          </a:solidFill>
          <a:latin typeface="+mn-lt"/>
        </a:defRPr>
      </a:lvl4pPr>
      <a:lvl5pPr marL="2057400" indent="-228600" algn="l" rtl="0" eaLnBrk="0" fontAlgn="base" hangingPunct="0">
        <a:spcBef>
          <a:spcPct val="25000"/>
        </a:spcBef>
        <a:spcAft>
          <a:spcPct val="25000"/>
        </a:spcAft>
        <a:buClr>
          <a:srgbClr val="FF3399"/>
        </a:buClr>
        <a:buChar char="•"/>
        <a:defRPr sz="2000">
          <a:solidFill>
            <a:schemeClr val="bg1"/>
          </a:solidFill>
          <a:latin typeface="+mn-lt"/>
        </a:defRPr>
      </a:lvl5pPr>
      <a:lvl6pPr marL="2514600" indent="-228600" algn="l" rtl="0" fontAlgn="base">
        <a:spcBef>
          <a:spcPct val="25000"/>
        </a:spcBef>
        <a:spcAft>
          <a:spcPct val="25000"/>
        </a:spcAft>
        <a:buClr>
          <a:srgbClr val="FF3399"/>
        </a:buClr>
        <a:buChar char="•"/>
        <a:defRPr sz="2000">
          <a:solidFill>
            <a:schemeClr val="bg1"/>
          </a:solidFill>
          <a:latin typeface="+mn-lt"/>
        </a:defRPr>
      </a:lvl6pPr>
      <a:lvl7pPr marL="2971800" indent="-228600" algn="l" rtl="0" fontAlgn="base">
        <a:spcBef>
          <a:spcPct val="25000"/>
        </a:spcBef>
        <a:spcAft>
          <a:spcPct val="25000"/>
        </a:spcAft>
        <a:buClr>
          <a:srgbClr val="FF3399"/>
        </a:buClr>
        <a:buChar char="•"/>
        <a:defRPr sz="2000">
          <a:solidFill>
            <a:schemeClr val="bg1"/>
          </a:solidFill>
          <a:latin typeface="+mn-lt"/>
        </a:defRPr>
      </a:lvl7pPr>
      <a:lvl8pPr marL="3429000" indent="-228600" algn="l" rtl="0" fontAlgn="base">
        <a:spcBef>
          <a:spcPct val="25000"/>
        </a:spcBef>
        <a:spcAft>
          <a:spcPct val="25000"/>
        </a:spcAft>
        <a:buClr>
          <a:srgbClr val="FF3399"/>
        </a:buClr>
        <a:buChar char="•"/>
        <a:defRPr sz="2000">
          <a:solidFill>
            <a:schemeClr val="bg1"/>
          </a:solidFill>
          <a:latin typeface="+mn-lt"/>
        </a:defRPr>
      </a:lvl8pPr>
      <a:lvl9pPr marL="3886200" indent="-228600" algn="l" rtl="0" fontAlgn="base">
        <a:spcBef>
          <a:spcPct val="25000"/>
        </a:spcBef>
        <a:spcAft>
          <a:spcPct val="25000"/>
        </a:spcAft>
        <a:buClr>
          <a:srgbClr val="FF3399"/>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dt" sz="half" idx="2"/>
          </p:nvPr>
        </p:nvSpPr>
        <p:spPr bwMode="auto">
          <a:xfrm>
            <a:off x="514350" y="625157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cs typeface="+mn-cs"/>
              </a:defRPr>
            </a:lvl1pPr>
          </a:lstStyle>
          <a:p>
            <a:pPr>
              <a:defRPr/>
            </a:pPr>
            <a:endParaRPr lang="en-US"/>
          </a:p>
        </p:txBody>
      </p:sp>
      <p:sp>
        <p:nvSpPr>
          <p:cNvPr id="179203" name="Rectangle 3"/>
          <p:cNvSpPr>
            <a:spLocks noGrp="1" noChangeArrowheads="1"/>
          </p:cNvSpPr>
          <p:nvPr>
            <p:ph type="sldNum" sz="quarter" idx="4"/>
          </p:nvPr>
        </p:nvSpPr>
        <p:spPr bwMode="auto">
          <a:xfrm>
            <a:off x="7372350" y="6248400"/>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cs typeface="+mn-cs"/>
              </a:defRPr>
            </a:lvl1pPr>
          </a:lstStyle>
          <a:p>
            <a:pPr>
              <a:defRPr/>
            </a:pPr>
            <a:fld id="{B1F85977-CAC2-44C0-9E18-C7A7649A04AB}" type="slidenum">
              <a:rPr lang="en-US"/>
              <a:pPr>
                <a:defRPr/>
              </a:pPr>
              <a:t>‹#›</a:t>
            </a:fld>
            <a:endParaRPr lang="en-US"/>
          </a:p>
        </p:txBody>
      </p:sp>
      <p:grpSp>
        <p:nvGrpSpPr>
          <p:cNvPr id="18436" name="Group 4"/>
          <p:cNvGrpSpPr>
            <a:grpSpLocks/>
          </p:cNvGrpSpPr>
          <p:nvPr/>
        </p:nvGrpSpPr>
        <p:grpSpPr bwMode="auto">
          <a:xfrm>
            <a:off x="0" y="0"/>
            <a:ext cx="10283825" cy="6850063"/>
            <a:chOff x="0" y="0"/>
            <a:chExt cx="5758" cy="4315"/>
          </a:xfrm>
        </p:grpSpPr>
        <p:grpSp>
          <p:nvGrpSpPr>
            <p:cNvPr id="18440" name="Group 5"/>
            <p:cNvGrpSpPr>
              <a:grpSpLocks/>
            </p:cNvGrpSpPr>
            <p:nvPr userDrawn="1"/>
          </p:nvGrpSpPr>
          <p:grpSpPr bwMode="auto">
            <a:xfrm>
              <a:off x="1728" y="2230"/>
              <a:ext cx="4027" cy="2085"/>
              <a:chOff x="1728" y="2230"/>
              <a:chExt cx="4027" cy="2085"/>
            </a:xfrm>
          </p:grpSpPr>
          <p:sp>
            <p:nvSpPr>
              <p:cNvPr id="179206" name="Freeform 6"/>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179207" name="Freeform 7"/>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1792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184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grpSp>
        <p:sp>
          <p:nvSpPr>
            <p:cNvPr id="179211" name="Freeform 11"/>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cs typeface="Arial" pitchFamily="34" charset="0"/>
              </a:endParaRPr>
            </a:p>
          </p:txBody>
        </p:sp>
        <p:sp>
          <p:nvSpPr>
            <p:cNvPr id="18442"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9213" name="Rectangle 13"/>
          <p:cNvSpPr>
            <a:spLocks noGrp="1" noRot="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9214" name="Rectangle 14"/>
          <p:cNvSpPr>
            <a:spLocks noGrp="1" noChangeArrowheads="1"/>
          </p:cNvSpPr>
          <p:nvPr>
            <p:ph type="ftr" sz="quarter" idx="3"/>
          </p:nvPr>
        </p:nvSpPr>
        <p:spPr bwMode="auto">
          <a:xfrm>
            <a:off x="3514725" y="6248400"/>
            <a:ext cx="32575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charset="0"/>
                <a:cs typeface="+mn-cs"/>
              </a:defRPr>
            </a:lvl1pPr>
          </a:lstStyle>
          <a:p>
            <a:pPr>
              <a:defRPr/>
            </a:pPr>
            <a:r>
              <a:rPr lang="en-US"/>
              <a:t>Dr. Marc Lame, Indiana University</a:t>
            </a:r>
          </a:p>
        </p:txBody>
      </p:sp>
      <p:sp>
        <p:nvSpPr>
          <p:cNvPr id="179215" name="Rectangle 15"/>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8647" r:id="rId1"/>
    <p:sldLayoutId id="2147488332" r:id="rId2"/>
    <p:sldLayoutId id="2147488333" r:id="rId3"/>
    <p:sldLayoutId id="2147488334" r:id="rId4"/>
    <p:sldLayoutId id="2147488335" r:id="rId5"/>
    <p:sldLayoutId id="2147488336" r:id="rId6"/>
    <p:sldLayoutId id="2147488337" r:id="rId7"/>
    <p:sldLayoutId id="2147488338" r:id="rId8"/>
    <p:sldLayoutId id="2147488339" r:id="rId9"/>
    <p:sldLayoutId id="2147488340" r:id="rId10"/>
    <p:sldLayoutId id="2147488341" r:id="rId11"/>
    <p:sldLayoutId id="2147488342" r:id="rId12"/>
    <p:sldLayoutId id="2147488343" r:id="rId13"/>
    <p:sldLayoutId id="2147488344" r:id="rId14"/>
    <p:sldLayoutId id="2147488345" r:id="rId15"/>
    <p:sldLayoutId id="2147488346" r:id="rId16"/>
  </p:sldLayoutIdLst>
  <p:timing>
    <p:tnLst>
      <p:par>
        <p:cTn id="1" dur="indefinite" restart="never" nodeType="tmRoot"/>
      </p:par>
    </p:tnLst>
  </p:timing>
  <p:hf hd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F3E8F828-4B6A-4390-9F86-56450053C8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48" r:id="rId1"/>
    <p:sldLayoutId id="2147488649" r:id="rId2"/>
    <p:sldLayoutId id="2147488650" r:id="rId3"/>
    <p:sldLayoutId id="2147488651" r:id="rId4"/>
    <p:sldLayoutId id="2147488652" r:id="rId5"/>
    <p:sldLayoutId id="2147488653" r:id="rId6"/>
    <p:sldLayoutId id="2147488654" r:id="rId7"/>
    <p:sldLayoutId id="2147488655" r:id="rId8"/>
    <p:sldLayoutId id="2147488656" r:id="rId9"/>
    <p:sldLayoutId id="2147488657" r:id="rId10"/>
    <p:sldLayoutId id="2147488658" r:id="rId11"/>
    <p:sldLayoutId id="21474886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57175" y="228600"/>
            <a:ext cx="9772650" cy="5943600"/>
            <a:chOff x="144" y="144"/>
            <a:chExt cx="5472" cy="3744"/>
          </a:xfrm>
        </p:grpSpPr>
        <p:sp>
          <p:nvSpPr>
            <p:cNvPr id="2054"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latin typeface="Times New Roman" pitchFamily="18" charset="0"/>
              </a:endParaRPr>
            </a:p>
          </p:txBody>
        </p:sp>
        <p:sp>
          <p:nvSpPr>
            <p:cNvPr id="2055"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lgn="ctr" eaLnBrk="1" hangingPunct="1">
                <a:defRPr/>
              </a:pPr>
              <a:endParaRPr lang="en-US" altLang="en-US" sz="2400" smtClean="0">
                <a:latin typeface="Times New Roman" pitchFamily="18" charset="0"/>
              </a:endParaRPr>
            </a:p>
          </p:txBody>
        </p:sp>
        <p:sp>
          <p:nvSpPr>
            <p:cNvPr id="2056"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1" name="Rectangle 6"/>
          <p:cNvSpPr>
            <a:spLocks noGrp="1" noChangeArrowheads="1"/>
          </p:cNvSpPr>
          <p:nvPr>
            <p:ph type="title"/>
          </p:nvPr>
        </p:nvSpPr>
        <p:spPr bwMode="auto">
          <a:xfrm>
            <a:off x="600075" y="473075"/>
            <a:ext cx="9172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2" name="Rectangle 7"/>
          <p:cNvSpPr>
            <a:spLocks noGrp="1" noChangeArrowheads="1"/>
          </p:cNvSpPr>
          <p:nvPr>
            <p:ph type="body" idx="1"/>
          </p:nvPr>
        </p:nvSpPr>
        <p:spPr bwMode="auto">
          <a:xfrm>
            <a:off x="600075" y="1828800"/>
            <a:ext cx="9172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8728" name="Rectangle 8"/>
          <p:cNvSpPr>
            <a:spLocks noGrp="1" noChangeArrowheads="1"/>
          </p:cNvSpPr>
          <p:nvPr>
            <p:ph type="dt" sz="half" idx="2"/>
          </p:nvPr>
        </p:nvSpPr>
        <p:spPr bwMode="auto">
          <a:xfrm>
            <a:off x="600075" y="6248400"/>
            <a:ext cx="231457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8358" r:id="rId1"/>
    <p:sldLayoutId id="2147488359" r:id="rId2"/>
    <p:sldLayoutId id="2147488360" r:id="rId3"/>
    <p:sldLayoutId id="2147488361" r:id="rId4"/>
    <p:sldLayoutId id="2147488362" r:id="rId5"/>
    <p:sldLayoutId id="2147488363" r:id="rId6"/>
    <p:sldLayoutId id="2147488364" r:id="rId7"/>
    <p:sldLayoutId id="2147488365" r:id="rId8"/>
    <p:sldLayoutId id="2147488366" r:id="rId9"/>
    <p:sldLayoutId id="2147488367" r:id="rId10"/>
    <p:sldLayoutId id="2147488368" r:id="rId11"/>
    <p:sldLayoutId id="2147488369" r:id="rId12"/>
  </p:sldLayoutIdLst>
  <p:transition>
    <p:random/>
  </p:transition>
  <p:timing>
    <p:tnLst>
      <p:par>
        <p:cTn id="1" dur="indefinite" restart="never" nodeType="tmRoot"/>
      </p:par>
    </p:tnLst>
  </p:timing>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287000" cy="6934200"/>
            <a:chOff x="0" y="0"/>
            <a:chExt cx="5760" cy="4368"/>
          </a:xfrm>
        </p:grpSpPr>
        <p:sp>
          <p:nvSpPr>
            <p:cNvPr id="55193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3081" name="Freeform 4"/>
            <p:cNvSpPr>
              <a:spLocks/>
            </p:cNvSpPr>
            <p:nvPr/>
          </p:nvSpPr>
          <p:spPr bwMode="hidden">
            <a:xfrm>
              <a:off x="0" y="2496"/>
              <a:ext cx="2112" cy="1604"/>
            </a:xfrm>
            <a:custGeom>
              <a:avLst/>
              <a:gdLst>
                <a:gd name="T0" fmla="*/ 571 w 2123"/>
                <a:gd name="T1" fmla="*/ 882 h 1696"/>
                <a:gd name="T2" fmla="*/ 535 w 2123"/>
                <a:gd name="T3" fmla="*/ 578 h 1696"/>
                <a:gd name="T4" fmla="*/ 661 w 2123"/>
                <a:gd name="T5" fmla="*/ 335 h 1696"/>
                <a:gd name="T6" fmla="*/ 912 w 2123"/>
                <a:gd name="T7" fmla="*/ 497 h 1696"/>
                <a:gd name="T8" fmla="*/ 1196 w 2123"/>
                <a:gd name="T9" fmla="*/ 735 h 1696"/>
                <a:gd name="T10" fmla="*/ 1459 w 2123"/>
                <a:gd name="T11" fmla="*/ 938 h 1696"/>
                <a:gd name="T12" fmla="*/ 1773 w 2123"/>
                <a:gd name="T13" fmla="*/ 1150 h 1696"/>
                <a:gd name="T14" fmla="*/ 1853 w 2123"/>
                <a:gd name="T15" fmla="*/ 1195 h 1696"/>
                <a:gd name="T16" fmla="*/ 1808 w 2123"/>
                <a:gd name="T17" fmla="*/ 1146 h 1696"/>
                <a:gd name="T18" fmla="*/ 1390 w 2123"/>
                <a:gd name="T19" fmla="*/ 847 h 1696"/>
                <a:gd name="T20" fmla="*/ 1070 w 2123"/>
                <a:gd name="T21" fmla="*/ 578 h 1696"/>
                <a:gd name="T22" fmla="*/ 711 w 2123"/>
                <a:gd name="T23" fmla="*/ 278 h 1696"/>
                <a:gd name="T24" fmla="*/ 984 w 2123"/>
                <a:gd name="T25" fmla="*/ 263 h 1696"/>
                <a:gd name="T26" fmla="*/ 1265 w 2123"/>
                <a:gd name="T27" fmla="*/ 269 h 1696"/>
                <a:gd name="T28" fmla="*/ 1590 w 2123"/>
                <a:gd name="T29" fmla="*/ 227 h 1696"/>
                <a:gd name="T30" fmla="*/ 2090 w 2123"/>
                <a:gd name="T31" fmla="*/ 166 h 1696"/>
                <a:gd name="T32" fmla="*/ 2042 w 2123"/>
                <a:gd name="T33" fmla="*/ 147 h 1696"/>
                <a:gd name="T34" fmla="*/ 1519 w 2123"/>
                <a:gd name="T35" fmla="*/ 218 h 1696"/>
                <a:gd name="T36" fmla="*/ 1190 w 2123"/>
                <a:gd name="T37" fmla="*/ 233 h 1696"/>
                <a:gd name="T38" fmla="*/ 747 w 2123"/>
                <a:gd name="T39" fmla="*/ 218 h 1696"/>
                <a:gd name="T40" fmla="*/ 807 w 2123"/>
                <a:gd name="T41" fmla="*/ 192 h 1696"/>
                <a:gd name="T42" fmla="*/ 1124 w 2123"/>
                <a:gd name="T43" fmla="*/ 0 h 1696"/>
                <a:gd name="T44" fmla="*/ 1070 w 2123"/>
                <a:gd name="T45" fmla="*/ 25 h 1696"/>
                <a:gd name="T46" fmla="*/ 995 w 2123"/>
                <a:gd name="T47" fmla="*/ 71 h 1696"/>
                <a:gd name="T48" fmla="*/ 843 w 2123"/>
                <a:gd name="T49" fmla="*/ 162 h 1696"/>
                <a:gd name="T50" fmla="*/ 661 w 2123"/>
                <a:gd name="T51" fmla="*/ 238 h 1696"/>
                <a:gd name="T52" fmla="*/ 625 w 2123"/>
                <a:gd name="T53" fmla="*/ 305 h 1696"/>
                <a:gd name="T54" fmla="*/ 299 w 2123"/>
                <a:gd name="T55" fmla="*/ 497 h 1696"/>
                <a:gd name="T56" fmla="*/ 0 w 2123"/>
                <a:gd name="T57" fmla="*/ 614 h 1696"/>
                <a:gd name="T58" fmla="*/ 0 w 2123"/>
                <a:gd name="T59" fmla="*/ 619 h 1696"/>
                <a:gd name="T60" fmla="*/ 0 w 2123"/>
                <a:gd name="T61" fmla="*/ 649 h 1696"/>
                <a:gd name="T62" fmla="*/ 293 w 2123"/>
                <a:gd name="T63" fmla="*/ 537 h 1696"/>
                <a:gd name="T64" fmla="*/ 583 w 2123"/>
                <a:gd name="T65" fmla="*/ 365 h 1696"/>
                <a:gd name="T66" fmla="*/ 499 w 2123"/>
                <a:gd name="T67" fmla="*/ 568 h 1696"/>
                <a:gd name="T68" fmla="*/ 517 w 2123"/>
                <a:gd name="T69" fmla="*/ 842 h 1696"/>
                <a:gd name="T70" fmla="*/ 454 w 2123"/>
                <a:gd name="T71" fmla="*/ 988 h 1696"/>
                <a:gd name="T72" fmla="*/ 323 w 2123"/>
                <a:gd name="T73" fmla="*/ 1252 h 1696"/>
                <a:gd name="T74" fmla="*/ 317 w 2123"/>
                <a:gd name="T75" fmla="*/ 1435 h 1696"/>
                <a:gd name="T76" fmla="*/ 323 w 2123"/>
                <a:gd name="T77" fmla="*/ 1435 h 1696"/>
                <a:gd name="T78" fmla="*/ 341 w 2123"/>
                <a:gd name="T79" fmla="*/ 1313 h 1696"/>
                <a:gd name="T80" fmla="*/ 571 w 2123"/>
                <a:gd name="T81" fmla="*/ 882 h 1696"/>
                <a:gd name="T82" fmla="*/ 571 w 2123"/>
                <a:gd name="T83" fmla="*/ 882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3" name="Freeform 6"/>
            <p:cNvSpPr>
              <a:spLocks/>
            </p:cNvSpPr>
            <p:nvPr/>
          </p:nvSpPr>
          <p:spPr bwMode="hidden">
            <a:xfrm>
              <a:off x="0" y="524"/>
              <a:ext cx="973" cy="1195"/>
            </a:xfrm>
            <a:custGeom>
              <a:avLst/>
              <a:gdLst>
                <a:gd name="T0" fmla="*/ 326 w 969"/>
                <a:gd name="T1" fmla="*/ 1195 h 1192"/>
                <a:gd name="T2" fmla="*/ 496 w 969"/>
                <a:gd name="T3" fmla="*/ 1201 h 1192"/>
                <a:gd name="T4" fmla="*/ 586 w 969"/>
                <a:gd name="T5" fmla="*/ 1159 h 1192"/>
                <a:gd name="T6" fmla="*/ 822 w 969"/>
                <a:gd name="T7" fmla="*/ 1094 h 1192"/>
                <a:gd name="T8" fmla="*/ 945 w 969"/>
                <a:gd name="T9" fmla="*/ 1064 h 1192"/>
                <a:gd name="T10" fmla="*/ 768 w 969"/>
                <a:gd name="T11" fmla="*/ 995 h 1192"/>
                <a:gd name="T12" fmla="*/ 562 w 969"/>
                <a:gd name="T13" fmla="*/ 959 h 1192"/>
                <a:gd name="T14" fmla="*/ 200 w 969"/>
                <a:gd name="T15" fmla="*/ 977 h 1192"/>
                <a:gd name="T16" fmla="*/ 302 w 969"/>
                <a:gd name="T17" fmla="*/ 899 h 1192"/>
                <a:gd name="T18" fmla="*/ 502 w 969"/>
                <a:gd name="T19" fmla="*/ 809 h 1192"/>
                <a:gd name="T20" fmla="*/ 703 w 969"/>
                <a:gd name="T21" fmla="*/ 677 h 1192"/>
                <a:gd name="T22" fmla="*/ 709 w 969"/>
                <a:gd name="T23" fmla="*/ 677 h 1192"/>
                <a:gd name="T24" fmla="*/ 721 w 969"/>
                <a:gd name="T25" fmla="*/ 671 h 1192"/>
                <a:gd name="T26" fmla="*/ 762 w 969"/>
                <a:gd name="T27" fmla="*/ 653 h 1192"/>
                <a:gd name="T28" fmla="*/ 786 w 969"/>
                <a:gd name="T29" fmla="*/ 647 h 1192"/>
                <a:gd name="T30" fmla="*/ 798 w 969"/>
                <a:gd name="T31" fmla="*/ 635 h 1192"/>
                <a:gd name="T32" fmla="*/ 804 w 969"/>
                <a:gd name="T33" fmla="*/ 623 h 1192"/>
                <a:gd name="T34" fmla="*/ 798 w 969"/>
                <a:gd name="T35" fmla="*/ 617 h 1192"/>
                <a:gd name="T36" fmla="*/ 792 w 969"/>
                <a:gd name="T37" fmla="*/ 605 h 1192"/>
                <a:gd name="T38" fmla="*/ 792 w 969"/>
                <a:gd name="T39" fmla="*/ 578 h 1192"/>
                <a:gd name="T40" fmla="*/ 804 w 969"/>
                <a:gd name="T41" fmla="*/ 548 h 1192"/>
                <a:gd name="T42" fmla="*/ 816 w 969"/>
                <a:gd name="T43" fmla="*/ 518 h 1192"/>
                <a:gd name="T44" fmla="*/ 834 w 969"/>
                <a:gd name="T45" fmla="*/ 488 h 1192"/>
                <a:gd name="T46" fmla="*/ 846 w 969"/>
                <a:gd name="T47" fmla="*/ 458 h 1192"/>
                <a:gd name="T48" fmla="*/ 853 w 969"/>
                <a:gd name="T49" fmla="*/ 440 h 1192"/>
                <a:gd name="T50" fmla="*/ 861 w 969"/>
                <a:gd name="T51" fmla="*/ 434 h 1192"/>
                <a:gd name="T52" fmla="*/ 861 w 969"/>
                <a:gd name="T53" fmla="*/ 350 h 1192"/>
                <a:gd name="T54" fmla="*/ 861 w 969"/>
                <a:gd name="T55" fmla="*/ 344 h 1192"/>
                <a:gd name="T56" fmla="*/ 867 w 969"/>
                <a:gd name="T57" fmla="*/ 338 h 1192"/>
                <a:gd name="T58" fmla="*/ 885 w 969"/>
                <a:gd name="T59" fmla="*/ 308 h 1192"/>
                <a:gd name="T60" fmla="*/ 897 w 969"/>
                <a:gd name="T61" fmla="*/ 272 h 1192"/>
                <a:gd name="T62" fmla="*/ 909 w 969"/>
                <a:gd name="T63" fmla="*/ 242 h 1192"/>
                <a:gd name="T64" fmla="*/ 915 w 969"/>
                <a:gd name="T65" fmla="*/ 230 h 1192"/>
                <a:gd name="T66" fmla="*/ 921 w 969"/>
                <a:gd name="T67" fmla="*/ 218 h 1192"/>
                <a:gd name="T68" fmla="*/ 939 w 969"/>
                <a:gd name="T69" fmla="*/ 173 h 1192"/>
                <a:gd name="T70" fmla="*/ 957 w 969"/>
                <a:gd name="T71" fmla="*/ 137 h 1192"/>
                <a:gd name="T72" fmla="*/ 963 w 969"/>
                <a:gd name="T73" fmla="*/ 125 h 1192"/>
                <a:gd name="T74" fmla="*/ 963 w 969"/>
                <a:gd name="T75" fmla="*/ 119 h 1192"/>
                <a:gd name="T76" fmla="*/ 981 w 969"/>
                <a:gd name="T77" fmla="*/ 0 h 1192"/>
                <a:gd name="T78" fmla="*/ 957 w 969"/>
                <a:gd name="T79" fmla="*/ 47 h 1192"/>
                <a:gd name="T80" fmla="*/ 792 w 969"/>
                <a:gd name="T81" fmla="*/ 113 h 1192"/>
                <a:gd name="T82" fmla="*/ 715 w 969"/>
                <a:gd name="T83" fmla="*/ 161 h 1192"/>
                <a:gd name="T84" fmla="*/ 466 w 969"/>
                <a:gd name="T85" fmla="*/ 236 h 1192"/>
                <a:gd name="T86" fmla="*/ 284 w 969"/>
                <a:gd name="T87" fmla="*/ 290 h 1192"/>
                <a:gd name="T88" fmla="*/ 176 w 969"/>
                <a:gd name="T89" fmla="*/ 296 h 1192"/>
                <a:gd name="T90" fmla="*/ 12 w 969"/>
                <a:gd name="T91" fmla="*/ 488 h 1192"/>
                <a:gd name="T92" fmla="*/ 0 w 969"/>
                <a:gd name="T93" fmla="*/ 512 h 1192"/>
                <a:gd name="T94" fmla="*/ 0 w 969"/>
                <a:gd name="T95" fmla="*/ 1195 h 1192"/>
                <a:gd name="T96" fmla="*/ 96 w 969"/>
                <a:gd name="T97" fmla="*/ 1189 h 1192"/>
                <a:gd name="T98" fmla="*/ 326 w 969"/>
                <a:gd name="T99" fmla="*/ 1195 h 1192"/>
                <a:gd name="T100" fmla="*/ 326 w 969"/>
                <a:gd name="T101" fmla="*/ 1195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8"/>
            <p:cNvSpPr>
              <a:spLocks/>
            </p:cNvSpPr>
            <p:nvPr/>
          </p:nvSpPr>
          <p:spPr bwMode="hidden">
            <a:xfrm>
              <a:off x="3525" y="1"/>
              <a:ext cx="2185" cy="1508"/>
            </a:xfrm>
            <a:custGeom>
              <a:avLst/>
              <a:gdLst>
                <a:gd name="T0" fmla="*/ 1046 w 2176"/>
                <a:gd name="T1" fmla="*/ 773 h 1505"/>
                <a:gd name="T2" fmla="*/ 1205 w 2176"/>
                <a:gd name="T3" fmla="*/ 1241 h 1505"/>
                <a:gd name="T4" fmla="*/ 968 w 2176"/>
                <a:gd name="T5" fmla="*/ 1199 h 1505"/>
                <a:gd name="T6" fmla="*/ 732 w 2176"/>
                <a:gd name="T7" fmla="*/ 1133 h 1505"/>
                <a:gd name="T8" fmla="*/ 448 w 2176"/>
                <a:gd name="T9" fmla="*/ 1115 h 1505"/>
                <a:gd name="T10" fmla="*/ 0 w 2176"/>
                <a:gd name="T11" fmla="*/ 1085 h 1505"/>
                <a:gd name="T12" fmla="*/ 30 w 2176"/>
                <a:gd name="T13" fmla="*/ 1121 h 1505"/>
                <a:gd name="T14" fmla="*/ 502 w 2176"/>
                <a:gd name="T15" fmla="*/ 1139 h 1505"/>
                <a:gd name="T16" fmla="*/ 786 w 2176"/>
                <a:gd name="T17" fmla="*/ 1193 h 1505"/>
                <a:gd name="T18" fmla="*/ 1145 w 2176"/>
                <a:gd name="T19" fmla="*/ 1310 h 1505"/>
                <a:gd name="T20" fmla="*/ 1082 w 2176"/>
                <a:gd name="T21" fmla="*/ 1328 h 1505"/>
                <a:gd name="T22" fmla="*/ 720 w 2176"/>
                <a:gd name="T23" fmla="*/ 1514 h 1505"/>
                <a:gd name="T24" fmla="*/ 774 w 2176"/>
                <a:gd name="T25" fmla="*/ 1490 h 1505"/>
                <a:gd name="T26" fmla="*/ 873 w 2176"/>
                <a:gd name="T27" fmla="*/ 1448 h 1505"/>
                <a:gd name="T28" fmla="*/ 1034 w 2176"/>
                <a:gd name="T29" fmla="*/ 1364 h 1505"/>
                <a:gd name="T30" fmla="*/ 1229 w 2176"/>
                <a:gd name="T31" fmla="*/ 1304 h 1505"/>
                <a:gd name="T32" fmla="*/ 1282 w 2176"/>
                <a:gd name="T33" fmla="*/ 1229 h 1505"/>
                <a:gd name="T34" fmla="*/ 1653 w 2176"/>
                <a:gd name="T35" fmla="*/ 1049 h 1505"/>
                <a:gd name="T36" fmla="*/ 1955 w 2176"/>
                <a:gd name="T37" fmla="*/ 959 h 1505"/>
                <a:gd name="T38" fmla="*/ 2203 w 2176"/>
                <a:gd name="T39" fmla="*/ 827 h 1505"/>
                <a:gd name="T40" fmla="*/ 1985 w 2176"/>
                <a:gd name="T41" fmla="*/ 917 h 1505"/>
                <a:gd name="T42" fmla="*/ 1677 w 2176"/>
                <a:gd name="T43" fmla="*/ 995 h 1505"/>
                <a:gd name="T44" fmla="*/ 1357 w 2176"/>
                <a:gd name="T45" fmla="*/ 1157 h 1505"/>
                <a:gd name="T46" fmla="*/ 1519 w 2176"/>
                <a:gd name="T47" fmla="*/ 911 h 1505"/>
                <a:gd name="T48" fmla="*/ 1641 w 2176"/>
                <a:gd name="T49" fmla="*/ 548 h 1505"/>
                <a:gd name="T50" fmla="*/ 1761 w 2176"/>
                <a:gd name="T51" fmla="*/ 375 h 1505"/>
                <a:gd name="T52" fmla="*/ 2003 w 2176"/>
                <a:gd name="T53" fmla="*/ 60 h 1505"/>
                <a:gd name="T54" fmla="*/ 2027 w 2176"/>
                <a:gd name="T55" fmla="*/ 0 h 1505"/>
                <a:gd name="T56" fmla="*/ 1997 w 2176"/>
                <a:gd name="T57" fmla="*/ 0 h 1505"/>
                <a:gd name="T58" fmla="*/ 1617 w 2176"/>
                <a:gd name="T59" fmla="*/ 483 h 1505"/>
                <a:gd name="T60" fmla="*/ 1495 w 2176"/>
                <a:gd name="T61" fmla="*/ 893 h 1505"/>
                <a:gd name="T62" fmla="*/ 1270 w 2176"/>
                <a:gd name="T63" fmla="*/ 1181 h 1505"/>
                <a:gd name="T64" fmla="*/ 1145 w 2176"/>
                <a:gd name="T65" fmla="*/ 911 h 1505"/>
                <a:gd name="T66" fmla="*/ 1022 w 2176"/>
                <a:gd name="T67" fmla="*/ 543 h 1505"/>
                <a:gd name="T68" fmla="*/ 897 w 2176"/>
                <a:gd name="T69" fmla="*/ 222 h 1505"/>
                <a:gd name="T70" fmla="*/ 798 w 2176"/>
                <a:gd name="T71" fmla="*/ 0 h 1505"/>
                <a:gd name="T72" fmla="*/ 762 w 2176"/>
                <a:gd name="T73" fmla="*/ 0 h 1505"/>
                <a:gd name="T74" fmla="*/ 915 w 2176"/>
                <a:gd name="T75" fmla="*/ 357 h 1505"/>
                <a:gd name="T76" fmla="*/ 1046 w 2176"/>
                <a:gd name="T77" fmla="*/ 773 h 1505"/>
                <a:gd name="T78" fmla="*/ 1046 w 2176"/>
                <a:gd name="T79" fmla="*/ 77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9"/>
            <p:cNvSpPr>
              <a:spLocks/>
            </p:cNvSpPr>
            <p:nvPr/>
          </p:nvSpPr>
          <p:spPr bwMode="hidden">
            <a:xfrm>
              <a:off x="0" y="649"/>
              <a:ext cx="816" cy="806"/>
            </a:xfrm>
            <a:custGeom>
              <a:avLst/>
              <a:gdLst>
                <a:gd name="T0" fmla="*/ 164 w 813"/>
                <a:gd name="T1" fmla="*/ 567 h 804"/>
                <a:gd name="T2" fmla="*/ 332 w 813"/>
                <a:gd name="T3" fmla="*/ 441 h 804"/>
                <a:gd name="T4" fmla="*/ 652 w 813"/>
                <a:gd name="T5" fmla="*/ 219 h 804"/>
                <a:gd name="T6" fmla="*/ 822 w 813"/>
                <a:gd name="T7" fmla="*/ 0 h 804"/>
                <a:gd name="T8" fmla="*/ 684 w 813"/>
                <a:gd name="T9" fmla="*/ 150 h 804"/>
                <a:gd name="T10" fmla="*/ 147 w 813"/>
                <a:gd name="T11" fmla="*/ 507 h 804"/>
                <a:gd name="T12" fmla="*/ 0 w 813"/>
                <a:gd name="T13" fmla="*/ 738 h 804"/>
                <a:gd name="T14" fmla="*/ 0 w 813"/>
                <a:gd name="T15" fmla="*/ 810 h 804"/>
                <a:gd name="T16" fmla="*/ 164 w 813"/>
                <a:gd name="T17" fmla="*/ 567 h 804"/>
                <a:gd name="T18" fmla="*/ 164 w 813"/>
                <a:gd name="T19" fmla="*/ 567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10"/>
            <p:cNvSpPr>
              <a:spLocks/>
            </p:cNvSpPr>
            <p:nvPr/>
          </p:nvSpPr>
          <p:spPr bwMode="hidden">
            <a:xfrm>
              <a:off x="0" y="1545"/>
              <a:ext cx="762" cy="107"/>
            </a:xfrm>
            <a:custGeom>
              <a:avLst/>
              <a:gdLst>
                <a:gd name="T0" fmla="*/ 466 w 759"/>
                <a:gd name="T1" fmla="*/ 66 h 107"/>
                <a:gd name="T2" fmla="*/ 768 w 759"/>
                <a:gd name="T3" fmla="*/ 0 h 107"/>
                <a:gd name="T4" fmla="*/ 502 w 759"/>
                <a:gd name="T5" fmla="*/ 36 h 107"/>
                <a:gd name="T6" fmla="*/ 141 w 759"/>
                <a:gd name="T7" fmla="*/ 48 h 107"/>
                <a:gd name="T8" fmla="*/ 0 w 759"/>
                <a:gd name="T9" fmla="*/ 78 h 107"/>
                <a:gd name="T10" fmla="*/ 0 w 759"/>
                <a:gd name="T11" fmla="*/ 107 h 107"/>
                <a:gd name="T12" fmla="*/ 96 w 759"/>
                <a:gd name="T13" fmla="*/ 89 h 107"/>
                <a:gd name="T14" fmla="*/ 466 w 759"/>
                <a:gd name="T15" fmla="*/ 66 h 107"/>
                <a:gd name="T16" fmla="*/ 46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11"/>
            <p:cNvSpPr>
              <a:spLocks/>
            </p:cNvSpPr>
            <p:nvPr/>
          </p:nvSpPr>
          <p:spPr bwMode="hidden">
            <a:xfrm>
              <a:off x="2314" y="3431"/>
              <a:ext cx="3182" cy="745"/>
            </a:xfrm>
            <a:custGeom>
              <a:avLst/>
              <a:gdLst>
                <a:gd name="T0" fmla="*/ 1405 w 3169"/>
                <a:gd name="T1" fmla="*/ 242 h 743"/>
                <a:gd name="T2" fmla="*/ 1755 w 3169"/>
                <a:gd name="T3" fmla="*/ 236 h 743"/>
                <a:gd name="T4" fmla="*/ 2114 w 3169"/>
                <a:gd name="T5" fmla="*/ 254 h 743"/>
                <a:gd name="T6" fmla="*/ 2535 w 3169"/>
                <a:gd name="T7" fmla="*/ 236 h 743"/>
                <a:gd name="T8" fmla="*/ 3208 w 3169"/>
                <a:gd name="T9" fmla="*/ 207 h 743"/>
                <a:gd name="T10" fmla="*/ 3154 w 3169"/>
                <a:gd name="T11" fmla="*/ 189 h 743"/>
                <a:gd name="T12" fmla="*/ 2452 w 3169"/>
                <a:gd name="T13" fmla="*/ 224 h 743"/>
                <a:gd name="T14" fmla="*/ 2027 w 3169"/>
                <a:gd name="T15" fmla="*/ 224 h 743"/>
                <a:gd name="T16" fmla="*/ 1477 w 3169"/>
                <a:gd name="T17" fmla="*/ 189 h 743"/>
                <a:gd name="T18" fmla="*/ 1561 w 3169"/>
                <a:gd name="T19" fmla="*/ 168 h 743"/>
                <a:gd name="T20" fmla="*/ 2063 w 3169"/>
                <a:gd name="T21" fmla="*/ 0 h 743"/>
                <a:gd name="T22" fmla="*/ 1985 w 3169"/>
                <a:gd name="T23" fmla="*/ 24 h 743"/>
                <a:gd name="T24" fmla="*/ 1860 w 3169"/>
                <a:gd name="T25" fmla="*/ 66 h 743"/>
                <a:gd name="T26" fmla="*/ 1623 w 3169"/>
                <a:gd name="T27" fmla="*/ 138 h 743"/>
                <a:gd name="T28" fmla="*/ 1356 w 3169"/>
                <a:gd name="T29" fmla="*/ 201 h 743"/>
                <a:gd name="T30" fmla="*/ 1283 w 3169"/>
                <a:gd name="T31" fmla="*/ 254 h 743"/>
                <a:gd name="T32" fmla="*/ 774 w 3169"/>
                <a:gd name="T33" fmla="*/ 416 h 743"/>
                <a:gd name="T34" fmla="*/ 338 w 3169"/>
                <a:gd name="T35" fmla="*/ 506 h 743"/>
                <a:gd name="T36" fmla="*/ 0 w 3169"/>
                <a:gd name="T37" fmla="*/ 623 h 743"/>
                <a:gd name="T38" fmla="*/ 302 w 3169"/>
                <a:gd name="T39" fmla="*/ 542 h 743"/>
                <a:gd name="T40" fmla="*/ 744 w 3169"/>
                <a:gd name="T41" fmla="*/ 452 h 743"/>
                <a:gd name="T42" fmla="*/ 1193 w 3169"/>
                <a:gd name="T43" fmla="*/ 314 h 743"/>
                <a:gd name="T44" fmla="*/ 993 w 3169"/>
                <a:gd name="T45" fmla="*/ 494 h 743"/>
                <a:gd name="T46" fmla="*/ 879 w 3169"/>
                <a:gd name="T47" fmla="*/ 749 h 743"/>
                <a:gd name="T48" fmla="*/ 873 w 3169"/>
                <a:gd name="T49" fmla="*/ 749 h 743"/>
                <a:gd name="T50" fmla="*/ 945 w 3169"/>
                <a:gd name="T51" fmla="*/ 749 h 743"/>
                <a:gd name="T52" fmla="*/ 1034 w 3169"/>
                <a:gd name="T53" fmla="*/ 500 h 743"/>
                <a:gd name="T54" fmla="*/ 1312 w 3169"/>
                <a:gd name="T55" fmla="*/ 284 h 743"/>
                <a:gd name="T56" fmla="*/ 1549 w 3169"/>
                <a:gd name="T57" fmla="*/ 452 h 743"/>
                <a:gd name="T58" fmla="*/ 1791 w 3169"/>
                <a:gd name="T59" fmla="*/ 683 h 743"/>
                <a:gd name="T60" fmla="*/ 1878 w 3169"/>
                <a:gd name="T61" fmla="*/ 749 h 743"/>
                <a:gd name="T62" fmla="*/ 1943 w 3169"/>
                <a:gd name="T63" fmla="*/ 749 h 743"/>
                <a:gd name="T64" fmla="*/ 1713 w 3169"/>
                <a:gd name="T65" fmla="*/ 530 h 743"/>
                <a:gd name="T66" fmla="*/ 1405 w 3169"/>
                <a:gd name="T67" fmla="*/ 242 h 743"/>
                <a:gd name="T68" fmla="*/ 1405 w 3169"/>
                <a:gd name="T69" fmla="*/ 242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9"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defRPr/>
              </a:pPr>
              <a:endParaRPr lang="en-US" altLang="en-US" smtClean="0"/>
            </a:p>
          </p:txBody>
        </p:sp>
        <p:sp>
          <p:nvSpPr>
            <p:cNvPr id="3090"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pyrus" pitchFamily="66" charset="0"/>
                </a:defRPr>
              </a:lvl1pPr>
              <a:lvl2pPr marL="742950" indent="-285750" eaLnBrk="0" hangingPunct="0">
                <a:defRPr>
                  <a:solidFill>
                    <a:schemeClr val="tx1"/>
                  </a:solidFill>
                  <a:latin typeface="Papyrus" pitchFamily="66" charset="0"/>
                </a:defRPr>
              </a:lvl2pPr>
              <a:lvl3pPr marL="1143000" indent="-228600" eaLnBrk="0" hangingPunct="0">
                <a:defRPr>
                  <a:solidFill>
                    <a:schemeClr val="tx1"/>
                  </a:solidFill>
                  <a:latin typeface="Papyrus" pitchFamily="66" charset="0"/>
                </a:defRPr>
              </a:lvl3pPr>
              <a:lvl4pPr marL="1600200" indent="-228600" eaLnBrk="0" hangingPunct="0">
                <a:defRPr>
                  <a:solidFill>
                    <a:schemeClr val="tx1"/>
                  </a:solidFill>
                  <a:latin typeface="Papyrus" pitchFamily="66" charset="0"/>
                </a:defRPr>
              </a:lvl4pPr>
              <a:lvl5pPr marL="2057400" indent="-228600" eaLnBrk="0" hangingPunct="0">
                <a:defRPr>
                  <a:solidFill>
                    <a:schemeClr val="tx1"/>
                  </a:solidFill>
                  <a:latin typeface="Papyrus" pitchFamily="66" charset="0"/>
                </a:defRPr>
              </a:lvl5pPr>
              <a:lvl6pPr marL="2514600" indent="-228600" eaLnBrk="0" fontAlgn="base" hangingPunct="0">
                <a:spcBef>
                  <a:spcPct val="0"/>
                </a:spcBef>
                <a:spcAft>
                  <a:spcPct val="0"/>
                </a:spcAft>
                <a:defRPr>
                  <a:solidFill>
                    <a:schemeClr val="tx1"/>
                  </a:solidFill>
                  <a:latin typeface="Papyrus" pitchFamily="66" charset="0"/>
                </a:defRPr>
              </a:lvl6pPr>
              <a:lvl7pPr marL="2971800" indent="-228600" eaLnBrk="0" fontAlgn="base" hangingPunct="0">
                <a:spcBef>
                  <a:spcPct val="0"/>
                </a:spcBef>
                <a:spcAft>
                  <a:spcPct val="0"/>
                </a:spcAft>
                <a:defRPr>
                  <a:solidFill>
                    <a:schemeClr val="tx1"/>
                  </a:solidFill>
                  <a:latin typeface="Papyrus" pitchFamily="66" charset="0"/>
                </a:defRPr>
              </a:lvl7pPr>
              <a:lvl8pPr marL="3429000" indent="-228600" eaLnBrk="0" fontAlgn="base" hangingPunct="0">
                <a:spcBef>
                  <a:spcPct val="0"/>
                </a:spcBef>
                <a:spcAft>
                  <a:spcPct val="0"/>
                </a:spcAft>
                <a:defRPr>
                  <a:solidFill>
                    <a:schemeClr val="tx1"/>
                  </a:solidFill>
                  <a:latin typeface="Papyrus" pitchFamily="66" charset="0"/>
                </a:defRPr>
              </a:lvl8pPr>
              <a:lvl9pPr marL="3886200" indent="-228600" eaLnBrk="0" fontAlgn="base" hangingPunct="0">
                <a:spcBef>
                  <a:spcPct val="0"/>
                </a:spcBef>
                <a:spcAft>
                  <a:spcPct val="0"/>
                </a:spcAft>
                <a:defRPr>
                  <a:solidFill>
                    <a:schemeClr val="tx1"/>
                  </a:solidFill>
                  <a:latin typeface="Papyrus" pitchFamily="66" charset="0"/>
                </a:defRPr>
              </a:lvl9pPr>
            </a:lstStyle>
            <a:p>
              <a:pPr>
                <a:defRPr/>
              </a:pPr>
              <a:endParaRPr lang="en-US" altLang="en-US" smtClean="0"/>
            </a:p>
          </p:txBody>
        </p:sp>
        <p:sp>
          <p:nvSpPr>
            <p:cNvPr id="55195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55195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55195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a:p>
          </p:txBody>
        </p:sp>
        <p:sp>
          <p:nvSpPr>
            <p:cNvPr id="3094"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5"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195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3097" name="Freeform 20"/>
            <p:cNvSpPr>
              <a:spLocks/>
            </p:cNvSpPr>
            <p:nvPr/>
          </p:nvSpPr>
          <p:spPr bwMode="hidden">
            <a:xfrm>
              <a:off x="3160" y="1860"/>
              <a:ext cx="2162" cy="1934"/>
            </a:xfrm>
            <a:custGeom>
              <a:avLst/>
              <a:gdLst>
                <a:gd name="T0" fmla="*/ 1866 w 2153"/>
                <a:gd name="T1" fmla="*/ 857 h 1930"/>
                <a:gd name="T2" fmla="*/ 1961 w 2153"/>
                <a:gd name="T3" fmla="*/ 1025 h 1930"/>
                <a:gd name="T4" fmla="*/ 2078 w 2153"/>
                <a:gd name="T5" fmla="*/ 1174 h 1930"/>
                <a:gd name="T6" fmla="*/ 2144 w 2153"/>
                <a:gd name="T7" fmla="*/ 1255 h 1930"/>
                <a:gd name="T8" fmla="*/ 2180 w 2153"/>
                <a:gd name="T9" fmla="*/ 1303 h 1930"/>
                <a:gd name="T10" fmla="*/ 1913 w 2153"/>
                <a:gd name="T11" fmla="*/ 983 h 1930"/>
                <a:gd name="T12" fmla="*/ 1884 w 2153"/>
                <a:gd name="T13" fmla="*/ 935 h 1930"/>
                <a:gd name="T14" fmla="*/ 1804 w 2153"/>
                <a:gd name="T15" fmla="*/ 1249 h 1930"/>
                <a:gd name="T16" fmla="*/ 1791 w 2153"/>
                <a:gd name="T17" fmla="*/ 1495 h 1930"/>
                <a:gd name="T18" fmla="*/ 1842 w 2153"/>
                <a:gd name="T19" fmla="*/ 1918 h 1930"/>
                <a:gd name="T20" fmla="*/ 1811 w 2153"/>
                <a:gd name="T21" fmla="*/ 1942 h 1930"/>
                <a:gd name="T22" fmla="*/ 1767 w 2153"/>
                <a:gd name="T23" fmla="*/ 1543 h 1930"/>
                <a:gd name="T24" fmla="*/ 1749 w 2153"/>
                <a:gd name="T25" fmla="*/ 1297 h 1930"/>
                <a:gd name="T26" fmla="*/ 1785 w 2153"/>
                <a:gd name="T27" fmla="*/ 1091 h 1930"/>
                <a:gd name="T28" fmla="*/ 1791 w 2153"/>
                <a:gd name="T29" fmla="*/ 881 h 1930"/>
                <a:gd name="T30" fmla="*/ 1283 w 2153"/>
                <a:gd name="T31" fmla="*/ 1013 h 1930"/>
                <a:gd name="T32" fmla="*/ 834 w 2153"/>
                <a:gd name="T33" fmla="*/ 1138 h 1930"/>
                <a:gd name="T34" fmla="*/ 326 w 2153"/>
                <a:gd name="T35" fmla="*/ 1321 h 1930"/>
                <a:gd name="T36" fmla="*/ 18 w 2153"/>
                <a:gd name="T37" fmla="*/ 1429 h 1930"/>
                <a:gd name="T38" fmla="*/ 314 w 2153"/>
                <a:gd name="T39" fmla="*/ 1291 h 1930"/>
                <a:gd name="T40" fmla="*/ 691 w 2153"/>
                <a:gd name="T41" fmla="*/ 1150 h 1930"/>
                <a:gd name="T42" fmla="*/ 1034 w 2153"/>
                <a:gd name="T43" fmla="*/ 1043 h 1930"/>
                <a:gd name="T44" fmla="*/ 1429 w 2153"/>
                <a:gd name="T45" fmla="*/ 935 h 1930"/>
                <a:gd name="T46" fmla="*/ 1713 w 2153"/>
                <a:gd name="T47" fmla="*/ 821 h 1930"/>
                <a:gd name="T48" fmla="*/ 1351 w 2153"/>
                <a:gd name="T49" fmla="*/ 626 h 1930"/>
                <a:gd name="T50" fmla="*/ 873 w 2153"/>
                <a:gd name="T51" fmla="*/ 518 h 1930"/>
                <a:gd name="T52" fmla="*/ 230 w 2153"/>
                <a:gd name="T53" fmla="*/ 161 h 1930"/>
                <a:gd name="T54" fmla="*/ 0 w 2153"/>
                <a:gd name="T55" fmla="*/ 83 h 1930"/>
                <a:gd name="T56" fmla="*/ 332 w 2153"/>
                <a:gd name="T57" fmla="*/ 179 h 1930"/>
                <a:gd name="T58" fmla="*/ 721 w 2153"/>
                <a:gd name="T59" fmla="*/ 386 h 1930"/>
                <a:gd name="T60" fmla="*/ 945 w 2153"/>
                <a:gd name="T61" fmla="*/ 494 h 1930"/>
                <a:gd name="T62" fmla="*/ 1369 w 2153"/>
                <a:gd name="T63" fmla="*/ 596 h 1930"/>
                <a:gd name="T64" fmla="*/ 1671 w 2153"/>
                <a:gd name="T65" fmla="*/ 749 h 1930"/>
                <a:gd name="T66" fmla="*/ 1441 w 2153"/>
                <a:gd name="T67" fmla="*/ 464 h 1930"/>
                <a:gd name="T68" fmla="*/ 1301 w 2153"/>
                <a:gd name="T69" fmla="*/ 191 h 1930"/>
                <a:gd name="T70" fmla="*/ 1169 w 2153"/>
                <a:gd name="T71" fmla="*/ 0 h 1930"/>
                <a:gd name="T72" fmla="*/ 1357 w 2153"/>
                <a:gd name="T73" fmla="*/ 215 h 1930"/>
                <a:gd name="T74" fmla="*/ 1507 w 2153"/>
                <a:gd name="T75" fmla="*/ 488 h 1930"/>
                <a:gd name="T76" fmla="*/ 1767 w 2153"/>
                <a:gd name="T77" fmla="*/ 809 h 1930"/>
                <a:gd name="T78" fmla="*/ 1866 w 2153"/>
                <a:gd name="T79" fmla="*/ 857 h 1930"/>
                <a:gd name="T80" fmla="*/ 1866 w 2153"/>
                <a:gd name="T81" fmla="*/ 85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51957" name="Rectangle 21"/>
          <p:cNvSpPr>
            <a:spLocks noGrp="1" noChangeArrowheads="1"/>
          </p:cNvSpPr>
          <p:nvPr>
            <p:ph type="title"/>
          </p:nvPr>
        </p:nvSpPr>
        <p:spPr bwMode="auto">
          <a:xfrm>
            <a:off x="514350" y="277813"/>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51958" name="Rectangle 22"/>
          <p:cNvSpPr>
            <a:spLocks noGrp="1" noChangeArrowheads="1"/>
          </p:cNvSpPr>
          <p:nvPr>
            <p:ph type="body" idx="1"/>
          </p:nvPr>
        </p:nvSpPr>
        <p:spPr bwMode="auto">
          <a:xfrm>
            <a:off x="514350" y="1600200"/>
            <a:ext cx="92583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51959" name="Rectangle 23"/>
          <p:cNvSpPr>
            <a:spLocks noGrp="1" noChangeArrowheads="1"/>
          </p:cNvSpPr>
          <p:nvPr>
            <p:ph type="dt" sz="half" idx="2"/>
          </p:nvPr>
        </p:nvSpPr>
        <p:spPr bwMode="auto">
          <a:xfrm>
            <a:off x="514350" y="6248400"/>
            <a:ext cx="24003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Times New Roman" pitchFamily="18" charset="0"/>
              </a:defRPr>
            </a:lvl1pPr>
          </a:lstStyle>
          <a:p>
            <a:pPr>
              <a:defRPr/>
            </a:pPr>
            <a:endParaRPr lang="en-US"/>
          </a:p>
        </p:txBody>
      </p:sp>
      <p:sp>
        <p:nvSpPr>
          <p:cNvPr id="551960" name="Rectangle 24"/>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Times New Roman" pitchFamily="18" charset="0"/>
              </a:defRPr>
            </a:lvl1pPr>
          </a:lstStyle>
          <a:p>
            <a:pPr>
              <a:defRPr/>
            </a:pPr>
            <a:endParaRPr lang="en-US"/>
          </a:p>
        </p:txBody>
      </p:sp>
      <p:sp>
        <p:nvSpPr>
          <p:cNvPr id="551961" name="Rectangle 25"/>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pitchFamily="18" charset="0"/>
              </a:defRPr>
            </a:lvl1pPr>
          </a:lstStyle>
          <a:p>
            <a:pPr>
              <a:defRPr/>
            </a:pPr>
            <a:fld id="{6D677EB6-AC30-42B2-911C-6FBE605D82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 id="2147488377" r:id="rId8"/>
    <p:sldLayoutId id="2147488378" r:id="rId9"/>
    <p:sldLayoutId id="2147488379" r:id="rId10"/>
    <p:sldLayoutId id="2147488380"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Papyrus" pitchFamily="66"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Papyrus" pitchFamily="66"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Papyrus" pitchFamily="66"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Papyrus" pitchFamily="66"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Papyrus" pitchFamily="66"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Papyrus" pitchFamily="66"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Papyrus" pitchFamily="66"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Papyrus" pitchFamily="66"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D27DDDC5-C8F6-47F1-B2D0-795DF2AF2F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 id="21474883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5123"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62B26B4E-0920-4851-86EC-C06ADEC030AF}"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4300AF0B-1AFB-4953-924C-52F195BE362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393" r:id="rId1"/>
    <p:sldLayoutId id="2147488394" r:id="rId2"/>
    <p:sldLayoutId id="2147488395" r:id="rId3"/>
    <p:sldLayoutId id="2147488396" r:id="rId4"/>
    <p:sldLayoutId id="2147488397" r:id="rId5"/>
    <p:sldLayoutId id="2147488398" r:id="rId6"/>
    <p:sldLayoutId id="2147488399" r:id="rId7"/>
    <p:sldLayoutId id="2147488400" r:id="rId8"/>
    <p:sldLayoutId id="2147488401" r:id="rId9"/>
    <p:sldLayoutId id="2147488402" r:id="rId10"/>
    <p:sldLayoutId id="2147488403" r:id="rId11"/>
    <p:sldLayoutId id="2147488404" r:id="rId12"/>
    <p:sldLayoutId id="2147488405" r:id="rId13"/>
    <p:sldLayoutId id="2147488406" r:id="rId14"/>
    <p:sldLayoutId id="2147488407" r:id="rId15"/>
    <p:sldLayoutId id="2147488408" r:id="rId16"/>
    <p:sldLayoutId id="2147488409" r:id="rId17"/>
    <p:sldLayoutId id="2147488410" r:id="rId18"/>
    <p:sldLayoutId id="2147488411" r:id="rId19"/>
    <p:sldLayoutId id="2147488412" r:id="rId20"/>
    <p:sldLayoutId id="2147488413" r:id="rId21"/>
    <p:sldLayoutId id="2147488414" r:id="rId22"/>
    <p:sldLayoutId id="2147488415" r:id="rId23"/>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6147"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B955DF89-7BFC-4DDE-A4D0-8E5FDDB7ED7E}"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88F7A3C9-28A3-4287-9E46-D2E8C109CA8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 id="2147488427" r:id="rId12"/>
    <p:sldLayoutId id="2147488428" r:id="rId13"/>
    <p:sldLayoutId id="2147488429" r:id="rId14"/>
    <p:sldLayoutId id="2147488430" r:id="rId15"/>
    <p:sldLayoutId id="2147488431" r:id="rId16"/>
    <p:sldLayoutId id="2147488432" r:id="rId17"/>
    <p:sldLayoutId id="2147488433" r:id="rId18"/>
    <p:sldLayoutId id="2147488434" r:id="rId19"/>
    <p:sldLayoutId id="2147488435" r:id="rId20"/>
    <p:sldLayoutId id="2147488436" r:id="rId21"/>
    <p:sldLayoutId id="2147488437" r:id="rId22"/>
    <p:sldLayoutId id="2147488438" r:id="rId23"/>
    <p:sldLayoutId id="2147488439" r:id="rId24"/>
    <p:sldLayoutId id="2147488440"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7171"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3D6CE3D7-5EFE-42A7-B6EF-4956FB7F9674}"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2280AC6E-6106-4E63-B833-5C557B84F6A8}"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441" r:id="rId1"/>
    <p:sldLayoutId id="2147488442" r:id="rId2"/>
    <p:sldLayoutId id="2147488443" r:id="rId3"/>
    <p:sldLayoutId id="2147488444" r:id="rId4"/>
    <p:sldLayoutId id="2147488445" r:id="rId5"/>
    <p:sldLayoutId id="2147488446" r:id="rId6"/>
    <p:sldLayoutId id="2147488447" r:id="rId7"/>
    <p:sldLayoutId id="2147488448" r:id="rId8"/>
    <p:sldLayoutId id="2147488449" r:id="rId9"/>
    <p:sldLayoutId id="2147488450" r:id="rId10"/>
    <p:sldLayoutId id="2147488451" r:id="rId11"/>
    <p:sldLayoutId id="2147488452" r:id="rId12"/>
    <p:sldLayoutId id="2147488453" r:id="rId13"/>
    <p:sldLayoutId id="2147488454" r:id="rId14"/>
    <p:sldLayoutId id="2147488455" r:id="rId15"/>
    <p:sldLayoutId id="2147488456" r:id="rId16"/>
    <p:sldLayoutId id="2147488457" r:id="rId17"/>
    <p:sldLayoutId id="2147488458" r:id="rId18"/>
    <p:sldLayoutId id="2147488459" r:id="rId19"/>
    <p:sldLayoutId id="2147488460" r:id="rId20"/>
    <p:sldLayoutId id="2147488461" r:id="rId21"/>
    <p:sldLayoutId id="2147488462" r:id="rId22"/>
    <p:sldLayoutId id="2147488463" r:id="rId23"/>
    <p:sldLayoutId id="2147488464" r:id="rId24"/>
    <p:sldLayoutId id="2147488465"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514350" y="274638"/>
            <a:ext cx="9258300" cy="1249362"/>
          </a:xfrm>
          <a:prstGeom prst="rect">
            <a:avLst/>
          </a:prstGeom>
        </p:spPr>
        <p:txBody>
          <a:bodyPr anchor="ctr">
            <a:normAutofit/>
          </a:bodyPr>
          <a:lstStyle>
            <a:extLst/>
          </a:lstStyle>
          <a:p>
            <a:r>
              <a:rPr lang="en-US" noProof="1" smtClean="0"/>
              <a:t>Click to edit Master title style</a:t>
            </a:r>
            <a:endParaRPr lang="en-US" dirty="0"/>
          </a:p>
        </p:txBody>
      </p:sp>
      <p:sp>
        <p:nvSpPr>
          <p:cNvPr id="8195" name="Rectangle 5"/>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smtClean="0"/>
              <a:t>Click to edit Master text styles</a:t>
            </a:r>
          </a:p>
          <a:p>
            <a:pPr lvl="1"/>
            <a:r>
              <a:rPr lang="en-US" altLang="en-US" noProof="1" smtClean="0"/>
              <a:t>Second level</a:t>
            </a:r>
          </a:p>
          <a:p>
            <a:pPr lvl="2"/>
            <a:r>
              <a:rPr lang="en-US" altLang="en-US" noProof="1" smtClean="0"/>
              <a:t>Third level</a:t>
            </a:r>
          </a:p>
          <a:p>
            <a:pPr lvl="3"/>
            <a:r>
              <a:rPr lang="en-US" altLang="en-US" noProof="1" smtClean="0"/>
              <a:t>Fourth level</a:t>
            </a:r>
          </a:p>
          <a:p>
            <a:pPr lvl="4"/>
            <a:r>
              <a:rPr lang="en-US" altLang="en-US" noProof="1" smtClean="0"/>
              <a:t>Fifth level</a:t>
            </a:r>
            <a:endParaRPr lang="en-US" altLang="en-US" smtClean="0"/>
          </a:p>
        </p:txBody>
      </p:sp>
      <p:sp>
        <p:nvSpPr>
          <p:cNvPr id="29" name="Rectangle 3"/>
          <p:cNvSpPr>
            <a:spLocks noGrp="1"/>
          </p:cNvSpPr>
          <p:nvPr>
            <p:ph type="dt" sz="half" idx="2"/>
          </p:nvPr>
        </p:nvSpPr>
        <p:spPr>
          <a:xfrm>
            <a:off x="74613" y="6559550"/>
            <a:ext cx="27432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9945E98E-9ECB-484D-A725-72048D2FA07F}" type="datetimeFigureOut">
              <a:rPr lang="en-US"/>
              <a:pPr>
                <a:defRPr/>
              </a:pPr>
              <a:t>7/13/2014</a:t>
            </a:fld>
            <a:endParaRPr lang="en-US" dirty="0"/>
          </a:p>
        </p:txBody>
      </p:sp>
      <p:sp>
        <p:nvSpPr>
          <p:cNvPr id="20" name="Rectangle 25"/>
          <p:cNvSpPr>
            <a:spLocks noGrp="1"/>
          </p:cNvSpPr>
          <p:nvPr>
            <p:ph type="ftr" sz="quarter" idx="3"/>
          </p:nvPr>
        </p:nvSpPr>
        <p:spPr>
          <a:xfrm>
            <a:off x="3370263" y="6557963"/>
            <a:ext cx="5229225"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9193213" y="6559550"/>
            <a:ext cx="10287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4DB4A7A4-F5F9-4F15-9D20-70BDDE9FDC2B}"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8466" r:id="rId1"/>
    <p:sldLayoutId id="2147488467" r:id="rId2"/>
    <p:sldLayoutId id="2147488468" r:id="rId3"/>
    <p:sldLayoutId id="2147488469" r:id="rId4"/>
    <p:sldLayoutId id="2147488470" r:id="rId5"/>
    <p:sldLayoutId id="2147488471" r:id="rId6"/>
    <p:sldLayoutId id="2147488472" r:id="rId7"/>
    <p:sldLayoutId id="2147488473" r:id="rId8"/>
    <p:sldLayoutId id="2147488474" r:id="rId9"/>
    <p:sldLayoutId id="2147488475" r:id="rId10"/>
    <p:sldLayoutId id="2147488476" r:id="rId11"/>
    <p:sldLayoutId id="2147488477" r:id="rId12"/>
    <p:sldLayoutId id="2147488478" r:id="rId13"/>
    <p:sldLayoutId id="2147488479" r:id="rId14"/>
    <p:sldLayoutId id="2147488480" r:id="rId15"/>
    <p:sldLayoutId id="2147488481" r:id="rId16"/>
    <p:sldLayoutId id="2147488482" r:id="rId17"/>
    <p:sldLayoutId id="2147488483" r:id="rId18"/>
    <p:sldLayoutId id="2147488484" r:id="rId19"/>
    <p:sldLayoutId id="2147488485" r:id="rId20"/>
    <p:sldLayoutId id="2147488486" r:id="rId21"/>
    <p:sldLayoutId id="2147488487" r:id="rId22"/>
    <p:sldLayoutId id="2147488488" r:id="rId23"/>
    <p:sldLayoutId id="2147488489" r:id="rId24"/>
    <p:sldLayoutId id="2147488490"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7D247D2E-AED1-43BA-A863-7857FD7266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3" Type="http://schemas.openxmlformats.org/officeDocument/2006/relationships/image" Target="../media/image4.jpeg"/><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jpe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0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14.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323.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9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90.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19.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wmf"/><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342.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347.xml"/><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321.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67.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306.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42.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16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323.xml"/></Relationships>
</file>

<file path=ppt/slides/_rels/slide4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41.xml"/><Relationship Id="rId5" Type="http://schemas.openxmlformats.org/officeDocument/2006/relationships/image" Target="../media/image131.jpeg"/><Relationship Id="rId4" Type="http://schemas.openxmlformats.org/officeDocument/2006/relationships/image" Target="../media/image130.jpeg"/></Relationships>
</file>

<file path=ppt/slides/_rels/slide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5.xml"/><Relationship Id="rId1" Type="http://schemas.openxmlformats.org/officeDocument/2006/relationships/slideLayout" Target="../slideLayouts/slideLayout321.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1.xml"/><Relationship Id="rId5" Type="http://schemas.openxmlformats.org/officeDocument/2006/relationships/image" Target="../media/image138.png"/><Relationship Id="rId4" Type="http://schemas.openxmlformats.org/officeDocument/2006/relationships/image" Target="../media/image1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6.xml"/><Relationship Id="rId1" Type="http://schemas.openxmlformats.org/officeDocument/2006/relationships/slideLayout" Target="../slideLayouts/slideLayout307.xml"/></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319.xml"/><Relationship Id="rId5" Type="http://schemas.openxmlformats.org/officeDocument/2006/relationships/image" Target="../media/image142.png"/><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4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319.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jpeg"/></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9.xml"/><Relationship Id="rId1" Type="http://schemas.openxmlformats.org/officeDocument/2006/relationships/slideLayout" Target="../slideLayouts/slideLayout306.xml"/><Relationship Id="rId4" Type="http://schemas.openxmlformats.org/officeDocument/2006/relationships/image" Target="../media/image148.jpeg"/></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0.xml"/><Relationship Id="rId1" Type="http://schemas.openxmlformats.org/officeDocument/2006/relationships/slideLayout" Target="../slideLayouts/slideLayout305.xml"/><Relationship Id="rId4" Type="http://schemas.openxmlformats.org/officeDocument/2006/relationships/image" Target="../media/image150.jpeg"/></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1.xml"/><Relationship Id="rId1" Type="http://schemas.openxmlformats.org/officeDocument/2006/relationships/slideLayout" Target="../slideLayouts/slideLayout319.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69.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22" descr="hbr_1tb"/>
          <p:cNvPicPr>
            <a:picLocks noChangeAspect="1" noChangeArrowheads="1"/>
          </p:cNvPicPr>
          <p:nvPr/>
        </p:nvPicPr>
        <p:blipFill>
          <a:blip r:embed="rId3" cstate="screen"/>
          <a:srcRect/>
          <a:stretch>
            <a:fillRect/>
          </a:stretch>
        </p:blipFill>
        <p:spPr bwMode="auto">
          <a:xfrm>
            <a:off x="342900" y="990721"/>
            <a:ext cx="4766460" cy="3201547"/>
          </a:xfrm>
          <a:prstGeom prst="rect">
            <a:avLst/>
          </a:prstGeom>
          <a:ln>
            <a:noFill/>
          </a:ln>
          <a:effectLst>
            <a:softEdge rad="112500"/>
          </a:effectLst>
        </p:spPr>
      </p:pic>
      <p:sp>
        <p:nvSpPr>
          <p:cNvPr id="340995" name="Text Box 23"/>
          <p:cNvSpPr txBox="1">
            <a:spLocks noChangeArrowheads="1"/>
          </p:cNvSpPr>
          <p:nvPr/>
        </p:nvSpPr>
        <p:spPr bwMode="auto">
          <a:xfrm>
            <a:off x="419100" y="2806700"/>
            <a:ext cx="4419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eaLnBrk="0" hangingPunct="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en-US" sz="2800" b="1">
                <a:solidFill>
                  <a:schemeClr val="bg1"/>
                </a:solidFill>
                <a:latin typeface="Papyrus" pitchFamily="66" charset="0"/>
              </a:rPr>
              <a:t> Preventative      Pest Management</a:t>
            </a:r>
          </a:p>
          <a:p>
            <a:pPr eaLnBrk="1" hangingPunct="1">
              <a:spcBef>
                <a:spcPct val="0"/>
              </a:spcBef>
              <a:buClrTx/>
              <a:buSzTx/>
              <a:buFontTx/>
              <a:buNone/>
            </a:pPr>
            <a:r>
              <a:rPr lang="en-US" altLang="en-US" sz="2800" b="1">
                <a:solidFill>
                  <a:schemeClr val="bg1"/>
                </a:solidFill>
                <a:latin typeface="Papyrus" pitchFamily="66" charset="0"/>
              </a:rPr>
              <a:t>              	</a:t>
            </a:r>
          </a:p>
        </p:txBody>
      </p:sp>
      <p:pic>
        <p:nvPicPr>
          <p:cNvPr id="340996" name="Picture 3" descr="AN0273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57915">
            <a:off x="101600" y="11176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7" name="Picture 4" descr="AN02736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99130">
            <a:off x="598488" y="685800"/>
            <a:ext cx="346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8" name="Picture 5" descr="AN02736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51600">
            <a:off x="1046163" y="276225"/>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9" name="Picture 6" descr="AN02736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773297">
            <a:off x="1643063" y="2794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0" name="Picture 7" descr="AN02736_"/>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542838">
            <a:off x="2328863" y="3556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1" name="Picture 8" descr="AN02736_"/>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272417">
            <a:off x="2928938" y="5842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2" name="Picture 9" descr="AN02736_"/>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99286">
            <a:off x="3529013" y="6604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3" name="Picture 10" descr="AN02736_"/>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4129088" y="3556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4" name="Picture 11" descr="AN02736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657915">
            <a:off x="4814888" y="3556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5" name="Picture 12" descr="AN02736_"/>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657915">
            <a:off x="5500688" y="1270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6"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657915">
            <a:off x="6100763" y="-101600"/>
            <a:ext cx="307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007" name="Text Box 23"/>
          <p:cNvSpPr txBox="1">
            <a:spLocks noChangeArrowheads="1"/>
          </p:cNvSpPr>
          <p:nvPr/>
        </p:nvSpPr>
        <p:spPr bwMode="auto">
          <a:xfrm>
            <a:off x="723900" y="4419600"/>
            <a:ext cx="4800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eaLnBrk="0" hangingPunct="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en-US" sz="3200" b="1">
                <a:latin typeface="Californian FB" pitchFamily="18" charset="0"/>
              </a:rPr>
              <a:t>Pest Management in Practice</a:t>
            </a:r>
          </a:p>
          <a:p>
            <a:pPr eaLnBrk="1" hangingPunct="1">
              <a:spcBef>
                <a:spcPct val="0"/>
              </a:spcBef>
              <a:buClrTx/>
              <a:buSzTx/>
              <a:buFontTx/>
              <a:buNone/>
            </a:pPr>
            <a:r>
              <a:rPr lang="en-US" altLang="en-US" sz="3200" b="1">
                <a:solidFill>
                  <a:srgbClr val="FFFF00"/>
                </a:solidFill>
                <a:latin typeface="Californian FB" pitchFamily="18" charset="0"/>
              </a:rPr>
              <a:t>Dawn H. Gouge</a:t>
            </a:r>
          </a:p>
          <a:p>
            <a:pPr eaLnBrk="1" hangingPunct="1">
              <a:spcBef>
                <a:spcPct val="0"/>
              </a:spcBef>
              <a:buClrTx/>
              <a:buSzTx/>
              <a:buFontTx/>
              <a:buNone/>
            </a:pPr>
            <a:r>
              <a:rPr lang="en-US" altLang="en-US" sz="3200" b="1">
                <a:latin typeface="Californian FB" pitchFamily="18" charset="0"/>
              </a:rPr>
              <a:t>University of Arizona	</a:t>
            </a:r>
          </a:p>
        </p:txBody>
      </p:sp>
      <p:pic>
        <p:nvPicPr>
          <p:cNvPr id="2" name="Picture 4" descr="http://www.ipminstitute.org/Pictures/ipm_circle.jpg"/>
          <p:cNvPicPr>
            <a:picLocks noChangeAspect="1" noChangeArrowheads="1"/>
          </p:cNvPicPr>
          <p:nvPr/>
        </p:nvPicPr>
        <p:blipFill>
          <a:blip r:embed="rId15" cstate="screen"/>
          <a:srcRect/>
          <a:stretch>
            <a:fillRect/>
          </a:stretch>
        </p:blipFill>
        <p:spPr bwMode="auto">
          <a:xfrm>
            <a:off x="3771968" y="2895607"/>
            <a:ext cx="1266825" cy="1266827"/>
          </a:xfrm>
          <a:prstGeom prst="rect">
            <a:avLst/>
          </a:prstGeom>
          <a:ln>
            <a:noFill/>
          </a:ln>
          <a:effectLst>
            <a:softEdge rad="112500"/>
          </a:effectLst>
        </p:spPr>
      </p:pic>
      <p:pic>
        <p:nvPicPr>
          <p:cNvPr id="3" name="Picture 4" descr="Mouse in teacup"/>
          <p:cNvPicPr>
            <a:picLocks noChangeAspect="1" noChangeArrowheads="1"/>
          </p:cNvPicPr>
          <p:nvPr/>
        </p:nvPicPr>
        <p:blipFill>
          <a:blip r:embed="rId16" cstate="screen"/>
          <a:srcRect/>
          <a:stretch>
            <a:fillRect/>
          </a:stretch>
        </p:blipFill>
        <p:spPr bwMode="auto">
          <a:xfrm>
            <a:off x="5167012" y="1447800"/>
            <a:ext cx="4814094" cy="4953000"/>
          </a:xfrm>
          <a:prstGeom prst="rect">
            <a:avLst/>
          </a:prstGeom>
          <a:ln>
            <a:noFill/>
          </a:ln>
          <a:effectLst>
            <a:softEdge rad="112500"/>
          </a:effectLst>
        </p:spPr>
      </p:pic>
      <p:pic>
        <p:nvPicPr>
          <p:cNvPr id="341010"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818960">
            <a:off x="6717506" y="-11905"/>
            <a:ext cx="3079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1"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227786">
            <a:off x="7693025" y="377826"/>
            <a:ext cx="3127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2"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842331">
            <a:off x="7191376" y="217487"/>
            <a:ext cx="309562"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3"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871956">
            <a:off x="8768556" y="694532"/>
            <a:ext cx="3063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4"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119875">
            <a:off x="8204200" y="534988"/>
            <a:ext cx="30003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5"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657915">
            <a:off x="9271795" y="659606"/>
            <a:ext cx="2905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6"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221240">
            <a:off x="9628188" y="409575"/>
            <a:ext cx="2841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17" name="Picture 13" descr="AN02736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221240">
            <a:off x="9929813" y="76200"/>
            <a:ext cx="25558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www.forestryimages.org/images/3072x2048/5380204.jpg"/>
          <p:cNvPicPr>
            <a:picLocks noChangeAspect="1" noChangeArrowheads="1"/>
          </p:cNvPicPr>
          <p:nvPr/>
        </p:nvPicPr>
        <p:blipFill>
          <a:blip r:embed="rId2" cstate="screen"/>
          <a:srcRect/>
          <a:stretch>
            <a:fillRect/>
          </a:stretch>
        </p:blipFill>
        <p:spPr bwMode="auto">
          <a:xfrm>
            <a:off x="557212" y="1219200"/>
            <a:ext cx="9129713" cy="5410200"/>
          </a:xfrm>
          <a:prstGeom prst="rect">
            <a:avLst/>
          </a:prstGeom>
          <a:ln>
            <a:noFill/>
          </a:ln>
          <a:effectLst>
            <a:softEdge rad="112500"/>
          </a:effectLst>
        </p:spPr>
      </p:pic>
      <p:sp>
        <p:nvSpPr>
          <p:cNvPr id="3" name="Rectangle 2"/>
          <p:cNvSpPr/>
          <p:nvPr/>
        </p:nvSpPr>
        <p:spPr>
          <a:xfrm>
            <a:off x="2019300" y="381000"/>
            <a:ext cx="6253163" cy="708025"/>
          </a:xfrm>
          <a:prstGeom prst="rect">
            <a:avLst/>
          </a:prstGeom>
        </p:spPr>
        <p:txBody>
          <a:bodyPr wrap="none">
            <a:spAutoFit/>
          </a:bodyPr>
          <a:lstStyle/>
          <a:p>
            <a:pPr>
              <a:defRPr/>
            </a:pPr>
            <a:r>
              <a:rPr lang="en-US" sz="4000" b="1" kern="0" dirty="0">
                <a:solidFill>
                  <a:prstClr val="white"/>
                </a:solidFill>
                <a:latin typeface="Californian FB" panose="0207040306080B030204" pitchFamily="18" charset="0"/>
              </a:rPr>
              <a:t>German cockroach - Indoor</a:t>
            </a:r>
            <a:endParaRPr lang="en-US" sz="2000" dirty="0">
              <a:solidFill>
                <a:prstClr val="white"/>
              </a:solidFill>
              <a:latin typeface="Californian FB" panose="0207040306080B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Rectangle 2"/>
          <p:cNvSpPr>
            <a:spLocks noGrp="1" noChangeArrowheads="1"/>
          </p:cNvSpPr>
          <p:nvPr>
            <p:ph type="body" idx="1"/>
          </p:nvPr>
        </p:nvSpPr>
        <p:spPr>
          <a:xfrm>
            <a:off x="0" y="228600"/>
            <a:ext cx="9172575" cy="5181600"/>
          </a:xfrm>
        </p:spPr>
        <p:txBody>
          <a:bodyPr/>
          <a:lstStyle/>
          <a:p>
            <a:pPr lvl="1" eaLnBrk="1" hangingPunct="1">
              <a:buClr>
                <a:schemeClr val="hlink"/>
              </a:buClr>
              <a:buFontTx/>
              <a:buNone/>
            </a:pPr>
            <a:r>
              <a:rPr lang="en-US" altLang="en-US" sz="4000" b="1" smtClean="0">
                <a:latin typeface="Californian FB" pitchFamily="18" charset="0"/>
              </a:rPr>
              <a:t>German cockroach</a:t>
            </a:r>
          </a:p>
          <a:p>
            <a:pPr marL="914400" lvl="2" indent="-220663" eaLnBrk="1" hangingPunct="1">
              <a:buClr>
                <a:srgbClr val="FFCCFF"/>
              </a:buClr>
            </a:pPr>
            <a:r>
              <a:rPr lang="en-US" altLang="en-US" sz="3600" smtClean="0">
                <a:solidFill>
                  <a:srgbClr val="FFFF99"/>
                </a:solidFill>
                <a:latin typeface="Californian FB" pitchFamily="18" charset="0"/>
              </a:rPr>
              <a:t> Like warm, humid places </a:t>
            </a:r>
          </a:p>
          <a:p>
            <a:pPr marL="914400" lvl="2" indent="-220663" eaLnBrk="1" hangingPunct="1">
              <a:buClr>
                <a:srgbClr val="FFCCFF"/>
              </a:buClr>
            </a:pPr>
            <a:r>
              <a:rPr lang="en-US" altLang="en-US" sz="3600" smtClean="0">
                <a:solidFill>
                  <a:srgbClr val="FFFF99"/>
                </a:solidFill>
                <a:latin typeface="Californian FB" pitchFamily="18" charset="0"/>
              </a:rPr>
              <a:t> Proliferate in human homes </a:t>
            </a:r>
          </a:p>
          <a:p>
            <a:pPr marL="914400" lvl="2" indent="-220663" eaLnBrk="1" hangingPunct="1">
              <a:buClr>
                <a:srgbClr val="FFCCFF"/>
              </a:buClr>
            </a:pPr>
            <a:r>
              <a:rPr lang="en-US" altLang="en-US" sz="3600" smtClean="0">
                <a:solidFill>
                  <a:srgbClr val="FFFF99"/>
                </a:solidFill>
                <a:latin typeface="Californian FB" pitchFamily="18" charset="0"/>
              </a:rPr>
              <a:t> Hide out in cracks and crevices close to food and water sources</a:t>
            </a:r>
          </a:p>
          <a:p>
            <a:pPr eaLnBrk="1" hangingPunct="1"/>
            <a:endParaRPr lang="en-US" altLang="en-US" sz="4000" smtClean="0">
              <a:latin typeface="Californian FB" pitchFamily="18" charset="0"/>
            </a:endParaRPr>
          </a:p>
          <a:p>
            <a:pPr eaLnBrk="1" hangingPunct="1">
              <a:buFont typeface="Wingdings" pitchFamily="2" charset="2"/>
              <a:buNone/>
            </a:pPr>
            <a:endParaRPr lang="en-US" altLang="en-US" sz="4000" smtClean="0">
              <a:latin typeface="Californian FB" pitchFamily="18" charset="0"/>
            </a:endParaRPr>
          </a:p>
        </p:txBody>
      </p:sp>
      <p:pic>
        <p:nvPicPr>
          <p:cNvPr id="36867" name="Picture 2" descr="http://static.howstuffworks.com/gif/cockroach-6.jpg"/>
          <p:cNvPicPr>
            <a:picLocks noChangeAspect="1" noChangeArrowheads="1"/>
          </p:cNvPicPr>
          <p:nvPr/>
        </p:nvPicPr>
        <p:blipFill>
          <a:blip r:embed="rId3" cstate="screen"/>
          <a:srcRect/>
          <a:stretch>
            <a:fillRect/>
          </a:stretch>
        </p:blipFill>
        <p:spPr bwMode="auto">
          <a:xfrm>
            <a:off x="2324100" y="3505200"/>
            <a:ext cx="3200400" cy="2212243"/>
          </a:xfrm>
          <a:prstGeom prst="rect">
            <a:avLst/>
          </a:prstGeom>
          <a:ln>
            <a:noFill/>
          </a:ln>
          <a:effectLst>
            <a:softEdge rad="112500"/>
          </a:effectLst>
        </p:spPr>
      </p:pic>
      <p:pic>
        <p:nvPicPr>
          <p:cNvPr id="36868" name="Picture 6" descr="http://creatures.ifas.ufl.edu/urban/roaches/german_roach_01.jpg"/>
          <p:cNvPicPr>
            <a:picLocks noChangeAspect="1" noChangeArrowheads="1"/>
          </p:cNvPicPr>
          <p:nvPr/>
        </p:nvPicPr>
        <p:blipFill>
          <a:blip r:embed="rId4" cstate="screen"/>
          <a:srcRect/>
          <a:stretch>
            <a:fillRect/>
          </a:stretch>
        </p:blipFill>
        <p:spPr bwMode="auto">
          <a:xfrm>
            <a:off x="6362700" y="152400"/>
            <a:ext cx="3810000" cy="1972733"/>
          </a:xfrm>
          <a:prstGeom prst="rect">
            <a:avLst/>
          </a:prstGeom>
          <a:ln>
            <a:noFill/>
          </a:ln>
          <a:effectLst>
            <a:softEdge rad="112500"/>
          </a:effectLst>
        </p:spPr>
      </p:pic>
      <p:pic>
        <p:nvPicPr>
          <p:cNvPr id="5" name="Picture 2" descr="http://creatures.ifas.ufl.edu/urban/roaches/german_roach_06.jpg"/>
          <p:cNvPicPr>
            <a:picLocks noChangeAspect="1" noChangeArrowheads="1"/>
          </p:cNvPicPr>
          <p:nvPr/>
        </p:nvPicPr>
        <p:blipFill>
          <a:blip r:embed="rId5" cstate="screen"/>
          <a:srcRect t="7869" b="8197"/>
          <a:stretch>
            <a:fillRect/>
          </a:stretch>
        </p:blipFill>
        <p:spPr bwMode="auto">
          <a:xfrm>
            <a:off x="5915025" y="4550144"/>
            <a:ext cx="4029075" cy="2231656"/>
          </a:xfrm>
          <a:prstGeom prst="rect">
            <a:avLst/>
          </a:prstGeom>
          <a:ln>
            <a:noFill/>
          </a:ln>
          <a:effectLst>
            <a:softEdge rad="112500"/>
          </a:effectLst>
        </p:spPr>
      </p:pic>
      <p:sp>
        <p:nvSpPr>
          <p:cNvPr id="351238" name="Rectangle 5"/>
          <p:cNvSpPr>
            <a:spLocks noChangeArrowheads="1"/>
          </p:cNvSpPr>
          <p:nvPr/>
        </p:nvSpPr>
        <p:spPr bwMode="auto">
          <a:xfrm>
            <a:off x="342900" y="5638800"/>
            <a:ext cx="5743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a:solidFill>
                  <a:srgbClr val="FFFFFF"/>
                </a:solidFill>
                <a:latin typeface="Californian FB" pitchFamily="18" charset="0"/>
                <a:ea typeface="MS PGothic" pitchFamily="34" charset="-128"/>
              </a:rPr>
              <a:t>German cockroaches </a:t>
            </a:r>
            <a:br>
              <a:rPr lang="en-US" altLang="en-US" sz="3600">
                <a:solidFill>
                  <a:srgbClr val="FFFFFF"/>
                </a:solidFill>
                <a:latin typeface="Californian FB" pitchFamily="18" charset="0"/>
                <a:ea typeface="MS PGothic" pitchFamily="34" charset="-128"/>
              </a:rPr>
            </a:br>
            <a:r>
              <a:rPr lang="en-US" altLang="en-US" sz="3600">
                <a:solidFill>
                  <a:srgbClr val="FFFFFF"/>
                </a:solidFill>
                <a:latin typeface="Californian FB" pitchFamily="18" charset="0"/>
                <a:ea typeface="MS PGothic" pitchFamily="34" charset="-128"/>
              </a:rPr>
              <a:t>like hot/humid environments</a:t>
            </a:r>
            <a:endParaRPr lang="en-US" altLang="en-US" sz="3600">
              <a:solidFill>
                <a:srgbClr val="FFFFFF"/>
              </a:solidFill>
              <a:latin typeface="Californian FB"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4" descr="http://creatures.ifas.ufl.edu/urban/roaches/german_roach_03.jpg"/>
          <p:cNvPicPr>
            <a:picLocks noChangeAspect="1" noChangeArrowheads="1"/>
          </p:cNvPicPr>
          <p:nvPr/>
        </p:nvPicPr>
        <p:blipFill>
          <a:blip r:embed="rId3" cstate="screen"/>
          <a:srcRect/>
          <a:stretch>
            <a:fillRect/>
          </a:stretch>
        </p:blipFill>
        <p:spPr bwMode="auto">
          <a:xfrm>
            <a:off x="6257927" y="381125"/>
            <a:ext cx="3575525" cy="1981105"/>
          </a:xfrm>
          <a:prstGeom prst="rect">
            <a:avLst/>
          </a:prstGeom>
          <a:ln>
            <a:noFill/>
          </a:ln>
          <a:effectLst>
            <a:softEdge rad="112500"/>
          </a:effectLst>
        </p:spPr>
      </p:pic>
      <p:pic>
        <p:nvPicPr>
          <p:cNvPr id="37892" name="Picture 6" descr="http://creatures.ifas.ufl.edu/urban/roaches/german_roach_07.jpg"/>
          <p:cNvPicPr>
            <a:picLocks noChangeAspect="1" noChangeArrowheads="1"/>
          </p:cNvPicPr>
          <p:nvPr/>
        </p:nvPicPr>
        <p:blipFill>
          <a:blip r:embed="rId4" cstate="screen"/>
          <a:srcRect/>
          <a:stretch>
            <a:fillRect/>
          </a:stretch>
        </p:blipFill>
        <p:spPr bwMode="auto">
          <a:xfrm>
            <a:off x="2171700" y="3023349"/>
            <a:ext cx="5734050" cy="3453681"/>
          </a:xfrm>
          <a:prstGeom prst="rect">
            <a:avLst/>
          </a:prstGeom>
          <a:ln>
            <a:noFill/>
          </a:ln>
          <a:effectLst>
            <a:softEdge rad="112500"/>
          </a:effectLst>
        </p:spPr>
      </p:pic>
      <p:sp>
        <p:nvSpPr>
          <p:cNvPr id="352260" name="Rectangle 8"/>
          <p:cNvSpPr>
            <a:spLocks noChangeArrowheads="1"/>
          </p:cNvSpPr>
          <p:nvPr/>
        </p:nvSpPr>
        <p:spPr bwMode="auto">
          <a:xfrm>
            <a:off x="600075" y="533400"/>
            <a:ext cx="55721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4000">
                <a:solidFill>
                  <a:srgbClr val="FFFFFF"/>
                </a:solidFill>
                <a:latin typeface="Californian FB" pitchFamily="18" charset="0"/>
              </a:rPr>
              <a:t>Egg case contains 30 to 40 eggs</a:t>
            </a:r>
          </a:p>
          <a:p>
            <a:pPr eaLnBrk="1" hangingPunct="1">
              <a:spcBef>
                <a:spcPct val="0"/>
              </a:spcBef>
              <a:buFontTx/>
              <a:buNone/>
            </a:pPr>
            <a:endParaRPr lang="en-US" altLang="en-US" sz="3200">
              <a:solidFill>
                <a:srgbClr val="FFFFFF"/>
              </a:solidFill>
              <a:latin typeface="Californian FB" pitchFamily="18" charset="0"/>
            </a:endParaRPr>
          </a:p>
          <a:p>
            <a:pPr eaLnBrk="1" hangingPunct="1">
              <a:spcBef>
                <a:spcPct val="0"/>
              </a:spcBef>
              <a:buFontTx/>
              <a:buNone/>
            </a:pPr>
            <a:r>
              <a:rPr lang="en-US" altLang="en-US" sz="4000">
                <a:solidFill>
                  <a:srgbClr val="FFFFFF"/>
                </a:solidFill>
                <a:latin typeface="Californian FB" pitchFamily="18" charset="0"/>
              </a:rPr>
              <a:t>Have elastic oothecae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6"/>
          <p:cNvSpPr>
            <a:spLocks noChangeArrowheads="1"/>
          </p:cNvSpPr>
          <p:nvPr/>
        </p:nvSpPr>
        <p:spPr bwMode="auto">
          <a:xfrm>
            <a:off x="342900" y="228600"/>
            <a:ext cx="9515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5000"/>
              </a:spcBef>
              <a:spcAft>
                <a:spcPct val="25000"/>
              </a:spcAft>
              <a:buClr>
                <a:srgbClr val="99FF99"/>
              </a:buClr>
              <a:buFont typeface="Wingdings" pitchFamily="2" charset="2"/>
              <a:buChar char="Ø"/>
              <a:defRPr sz="3200">
                <a:solidFill>
                  <a:srgbClr val="FF99FF"/>
                </a:solidFill>
                <a:latin typeface="Arial" pitchFamily="34" charset="0"/>
              </a:defRPr>
            </a:lvl1pPr>
            <a:lvl2pPr marL="742950" indent="-285750" eaLnBrk="0" hangingPunct="0">
              <a:spcBef>
                <a:spcPct val="25000"/>
              </a:spcBef>
              <a:spcAft>
                <a:spcPct val="25000"/>
              </a:spcAft>
              <a:buClr>
                <a:srgbClr val="00CCFF"/>
              </a:buClr>
              <a:buFont typeface="Wingdings" pitchFamily="2" charset="2"/>
              <a:buChar char="v"/>
              <a:defRPr sz="2800">
                <a:solidFill>
                  <a:srgbClr val="FFFFCC"/>
                </a:solidFill>
                <a:latin typeface="Arial" pitchFamily="34" charset="0"/>
              </a:defRPr>
            </a:lvl2pPr>
            <a:lvl3pPr marL="1143000" indent="-228600" eaLnBrk="0" hangingPunct="0">
              <a:spcBef>
                <a:spcPct val="25000"/>
              </a:spcBef>
              <a:spcAft>
                <a:spcPct val="25000"/>
              </a:spcAft>
              <a:buClr>
                <a:srgbClr val="FFFF99"/>
              </a:buClr>
              <a:buFont typeface="Wingdings 2" pitchFamily="18" charset="2"/>
              <a:buChar char="³"/>
              <a:defRPr sz="2400">
                <a:solidFill>
                  <a:srgbClr val="99FF99"/>
                </a:solidFill>
                <a:latin typeface="Arial" pitchFamily="34" charset="0"/>
              </a:defRPr>
            </a:lvl3pPr>
            <a:lvl4pPr marL="1600200" indent="-228600" eaLnBrk="0" hangingPunct="0">
              <a:spcBef>
                <a:spcPct val="25000"/>
              </a:spcBef>
              <a:spcAft>
                <a:spcPct val="25000"/>
              </a:spcAft>
              <a:buClr>
                <a:srgbClr val="FF3399"/>
              </a:buClr>
              <a:buChar char="–"/>
              <a:defRPr sz="2000">
                <a:solidFill>
                  <a:schemeClr val="bg1"/>
                </a:solidFill>
                <a:latin typeface="Arial" pitchFamily="34" charset="0"/>
              </a:defRPr>
            </a:lvl4pPr>
            <a:lvl5pPr marL="2057400" indent="-228600" eaLnBrk="0" hangingPunct="0">
              <a:spcBef>
                <a:spcPct val="25000"/>
              </a:spcBef>
              <a:spcAft>
                <a:spcPct val="25000"/>
              </a:spcAft>
              <a:buClr>
                <a:srgbClr val="FF3399"/>
              </a:buClr>
              <a:buChar char="•"/>
              <a:defRPr sz="2000">
                <a:solidFill>
                  <a:schemeClr val="bg1"/>
                </a:solidFill>
                <a:latin typeface="Arial" pitchFamily="34" charset="0"/>
              </a:defRPr>
            </a:lvl5pPr>
            <a:lvl6pPr marL="2514600" indent="-228600" eaLnBrk="0" fontAlgn="base" hangingPunct="0">
              <a:spcBef>
                <a:spcPct val="25000"/>
              </a:spcBef>
              <a:spcAft>
                <a:spcPct val="25000"/>
              </a:spcAft>
              <a:buClr>
                <a:srgbClr val="FF3399"/>
              </a:buClr>
              <a:buChar char="•"/>
              <a:defRPr sz="2000">
                <a:solidFill>
                  <a:schemeClr val="bg1"/>
                </a:solidFill>
                <a:latin typeface="Arial" pitchFamily="34" charset="0"/>
              </a:defRPr>
            </a:lvl6pPr>
            <a:lvl7pPr marL="2971800" indent="-228600" eaLnBrk="0" fontAlgn="base" hangingPunct="0">
              <a:spcBef>
                <a:spcPct val="25000"/>
              </a:spcBef>
              <a:spcAft>
                <a:spcPct val="25000"/>
              </a:spcAft>
              <a:buClr>
                <a:srgbClr val="FF3399"/>
              </a:buClr>
              <a:buChar char="•"/>
              <a:defRPr sz="2000">
                <a:solidFill>
                  <a:schemeClr val="bg1"/>
                </a:solidFill>
                <a:latin typeface="Arial" pitchFamily="34" charset="0"/>
              </a:defRPr>
            </a:lvl7pPr>
            <a:lvl8pPr marL="3429000" indent="-228600" eaLnBrk="0" fontAlgn="base" hangingPunct="0">
              <a:spcBef>
                <a:spcPct val="25000"/>
              </a:spcBef>
              <a:spcAft>
                <a:spcPct val="25000"/>
              </a:spcAft>
              <a:buClr>
                <a:srgbClr val="FF3399"/>
              </a:buClr>
              <a:buChar char="•"/>
              <a:defRPr sz="2000">
                <a:solidFill>
                  <a:schemeClr val="bg1"/>
                </a:solidFill>
                <a:latin typeface="Arial" pitchFamily="34" charset="0"/>
              </a:defRPr>
            </a:lvl8pPr>
            <a:lvl9pPr marL="3886200" indent="-228600" eaLnBrk="0" fontAlgn="base" hangingPunct="0">
              <a:spcBef>
                <a:spcPct val="25000"/>
              </a:spcBef>
              <a:spcAft>
                <a:spcPct val="25000"/>
              </a:spcAft>
              <a:buClr>
                <a:srgbClr val="FF3399"/>
              </a:buClr>
              <a:buChar char="•"/>
              <a:defRPr sz="2000">
                <a:solidFill>
                  <a:schemeClr val="bg1"/>
                </a:solidFill>
                <a:latin typeface="Arial" pitchFamily="34" charset="0"/>
              </a:defRPr>
            </a:lvl9pPr>
          </a:lstStyle>
          <a:p>
            <a:pPr eaLnBrk="1" hangingPunct="1">
              <a:spcBef>
                <a:spcPct val="0"/>
              </a:spcBef>
              <a:spcAft>
                <a:spcPct val="0"/>
              </a:spcAft>
              <a:buClrTx/>
              <a:buFontTx/>
              <a:buNone/>
            </a:pPr>
            <a:r>
              <a:rPr lang="en-US" altLang="en-US" sz="3600">
                <a:solidFill>
                  <a:srgbClr val="FFFFFF"/>
                </a:solidFill>
                <a:latin typeface="Californian FB" pitchFamily="18" charset="0"/>
              </a:rPr>
              <a:t>German cockroaches  produce asthmagen compounds and  allergen asthma triggers</a:t>
            </a:r>
          </a:p>
          <a:p>
            <a:pPr eaLnBrk="1" hangingPunct="1">
              <a:spcBef>
                <a:spcPct val="0"/>
              </a:spcBef>
              <a:spcAft>
                <a:spcPct val="0"/>
              </a:spcAft>
              <a:buClrTx/>
              <a:buFontTx/>
              <a:buNone/>
            </a:pPr>
            <a:endParaRPr lang="en-US" altLang="en-US" sz="3600">
              <a:solidFill>
                <a:srgbClr val="FFFFFF"/>
              </a:solidFill>
              <a:latin typeface="Californian FB" pitchFamily="18" charset="0"/>
            </a:endParaRPr>
          </a:p>
          <a:p>
            <a:pPr eaLnBrk="1" hangingPunct="1">
              <a:spcBef>
                <a:spcPct val="0"/>
              </a:spcBef>
              <a:spcAft>
                <a:spcPct val="0"/>
              </a:spcAft>
              <a:buClrTx/>
              <a:buFontTx/>
              <a:buNone/>
            </a:pPr>
            <a:endParaRPr lang="en-US" altLang="en-US" sz="3600">
              <a:solidFill>
                <a:srgbClr val="FFFFFF"/>
              </a:solidFill>
              <a:latin typeface="Californian FB" pitchFamily="18" charset="0"/>
            </a:endParaRPr>
          </a:p>
        </p:txBody>
      </p:sp>
      <p:pic>
        <p:nvPicPr>
          <p:cNvPr id="78850" name="Picture 2" descr="http://www.naturezonepestcontrol.com/uploads/german_cockroach4.jpg"/>
          <p:cNvPicPr>
            <a:picLocks noChangeAspect="1" noChangeArrowheads="1"/>
          </p:cNvPicPr>
          <p:nvPr/>
        </p:nvPicPr>
        <p:blipFill>
          <a:blip r:embed="rId2" cstate="print"/>
          <a:srcRect l="15000" r="20000" b="46667"/>
          <a:stretch>
            <a:fillRect/>
          </a:stretch>
        </p:blipFill>
        <p:spPr bwMode="auto">
          <a:xfrm rot="5400000">
            <a:off x="8115300" y="457200"/>
            <a:ext cx="1981200" cy="1371600"/>
          </a:xfrm>
          <a:prstGeom prst="rect">
            <a:avLst/>
          </a:prstGeom>
          <a:ln>
            <a:noFill/>
          </a:ln>
          <a:effectLst>
            <a:softEdge rad="112500"/>
          </a:effectLst>
        </p:spPr>
      </p:pic>
      <p:pic>
        <p:nvPicPr>
          <p:cNvPr id="78852" name="Picture 4" descr="http://www.allplatinumpestcontrol.com/_images/Cockroaches_1.jpg"/>
          <p:cNvPicPr>
            <a:picLocks noChangeAspect="1" noChangeArrowheads="1"/>
          </p:cNvPicPr>
          <p:nvPr/>
        </p:nvPicPr>
        <p:blipFill>
          <a:blip r:embed="rId3" cstate="print"/>
          <a:srcRect/>
          <a:stretch>
            <a:fillRect/>
          </a:stretch>
        </p:blipFill>
        <p:spPr bwMode="auto">
          <a:xfrm>
            <a:off x="257175" y="3276620"/>
            <a:ext cx="5143500" cy="3429001"/>
          </a:xfrm>
          <a:prstGeom prst="rect">
            <a:avLst/>
          </a:prstGeom>
          <a:ln>
            <a:noFill/>
          </a:ln>
          <a:effectLst>
            <a:softEdge rad="112500"/>
          </a:effectLst>
        </p:spPr>
      </p:pic>
      <p:pic>
        <p:nvPicPr>
          <p:cNvPr id="78854" name="Picture 6" descr="http://www.allplatinumpestcontrol.com/_images/roach_facts.jpg"/>
          <p:cNvPicPr>
            <a:picLocks noChangeAspect="1" noChangeArrowheads="1"/>
          </p:cNvPicPr>
          <p:nvPr/>
        </p:nvPicPr>
        <p:blipFill>
          <a:blip r:embed="rId4" cstate="print"/>
          <a:srcRect/>
          <a:stretch>
            <a:fillRect/>
          </a:stretch>
        </p:blipFill>
        <p:spPr bwMode="auto">
          <a:xfrm>
            <a:off x="342906" y="1600200"/>
            <a:ext cx="5409008" cy="1257301"/>
          </a:xfrm>
          <a:prstGeom prst="rect">
            <a:avLst/>
          </a:prstGeom>
          <a:ln>
            <a:noFill/>
          </a:ln>
          <a:effectLst>
            <a:softEdge rad="112500"/>
          </a:effectLst>
        </p:spPr>
      </p:pic>
      <p:pic>
        <p:nvPicPr>
          <p:cNvPr id="78856" name="Picture 8" descr="http://134.84.92.129/gardeninfo/insectgallery/images/insects/gercockroachnymph2_400px.jpg"/>
          <p:cNvPicPr>
            <a:picLocks noChangeAspect="1" noChangeArrowheads="1"/>
          </p:cNvPicPr>
          <p:nvPr/>
        </p:nvPicPr>
        <p:blipFill>
          <a:blip r:embed="rId5" cstate="print"/>
          <a:srcRect/>
          <a:stretch>
            <a:fillRect/>
          </a:stretch>
        </p:blipFill>
        <p:spPr bwMode="auto">
          <a:xfrm>
            <a:off x="5657850" y="2133603"/>
            <a:ext cx="4286250" cy="2600325"/>
          </a:xfrm>
          <a:prstGeom prst="rect">
            <a:avLst/>
          </a:prstGeom>
          <a:ln>
            <a:noFill/>
          </a:ln>
          <a:effectLst>
            <a:softEdge rad="112500"/>
          </a:effectLst>
        </p:spPr>
      </p:pic>
      <p:pic>
        <p:nvPicPr>
          <p:cNvPr id="78858" name="Picture 10" descr="http://citybugs.tamu.edu/files/2010/04/Germancockroach.jpg"/>
          <p:cNvPicPr>
            <a:picLocks noChangeAspect="1" noChangeArrowheads="1"/>
          </p:cNvPicPr>
          <p:nvPr/>
        </p:nvPicPr>
        <p:blipFill>
          <a:blip r:embed="rId6" cstate="print"/>
          <a:srcRect/>
          <a:stretch>
            <a:fillRect/>
          </a:stretch>
        </p:blipFill>
        <p:spPr bwMode="auto">
          <a:xfrm rot="10800000">
            <a:off x="4919175" y="4333895"/>
            <a:ext cx="5282100" cy="244792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08563"/>
            <a:ext cx="3327400" cy="192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910138"/>
            <a:ext cx="3503613"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4910138"/>
            <a:ext cx="3503613"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57" name="Picture 6"/>
          <p:cNvPicPr>
            <a:picLocks noChangeAspect="1" noChangeArrowheads="1"/>
          </p:cNvPicPr>
          <p:nvPr/>
        </p:nvPicPr>
        <p:blipFill>
          <a:blip r:embed="rId4">
            <a:extLst>
              <a:ext uri="{28A0092B-C50C-407E-A947-70E740481C1C}">
                <a14:useLocalDpi xmlns:a14="http://schemas.microsoft.com/office/drawing/2010/main" val="0"/>
              </a:ext>
            </a:extLst>
          </a:blip>
          <a:srcRect r="70021"/>
          <a:stretch>
            <a:fillRect/>
          </a:stretch>
        </p:blipFill>
        <p:spPr bwMode="auto">
          <a:xfrm>
            <a:off x="9344025" y="4910138"/>
            <a:ext cx="1050925"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152400"/>
            <a:ext cx="6788150" cy="476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9" name="Rectangle 1"/>
          <p:cNvSpPr>
            <a:spLocks noChangeArrowheads="1"/>
          </p:cNvSpPr>
          <p:nvPr/>
        </p:nvSpPr>
        <p:spPr bwMode="auto">
          <a:xfrm>
            <a:off x="301625" y="76200"/>
            <a:ext cx="302577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5000"/>
              </a:spcBef>
              <a:spcAft>
                <a:spcPct val="25000"/>
              </a:spcAft>
              <a:buClr>
                <a:srgbClr val="99FF99"/>
              </a:buClr>
              <a:buFont typeface="Wingdings" pitchFamily="2" charset="2"/>
              <a:buChar char="Ø"/>
              <a:defRPr sz="3200">
                <a:solidFill>
                  <a:srgbClr val="FF99FF"/>
                </a:solidFill>
                <a:latin typeface="Arial" pitchFamily="34" charset="0"/>
              </a:defRPr>
            </a:lvl1pPr>
            <a:lvl2pPr marL="742950" indent="-285750" eaLnBrk="0" hangingPunct="0">
              <a:spcBef>
                <a:spcPct val="25000"/>
              </a:spcBef>
              <a:spcAft>
                <a:spcPct val="25000"/>
              </a:spcAft>
              <a:buClr>
                <a:srgbClr val="00CCFF"/>
              </a:buClr>
              <a:buFont typeface="Wingdings" pitchFamily="2" charset="2"/>
              <a:buChar char="v"/>
              <a:defRPr sz="2800">
                <a:solidFill>
                  <a:srgbClr val="FFFFCC"/>
                </a:solidFill>
                <a:latin typeface="Arial" pitchFamily="34" charset="0"/>
              </a:defRPr>
            </a:lvl2pPr>
            <a:lvl3pPr marL="1143000" indent="-228600" eaLnBrk="0" hangingPunct="0">
              <a:spcBef>
                <a:spcPct val="25000"/>
              </a:spcBef>
              <a:spcAft>
                <a:spcPct val="25000"/>
              </a:spcAft>
              <a:buClr>
                <a:srgbClr val="FFFF99"/>
              </a:buClr>
              <a:buFont typeface="Wingdings 2" pitchFamily="18" charset="2"/>
              <a:buChar char="³"/>
              <a:defRPr sz="2400">
                <a:solidFill>
                  <a:srgbClr val="99FF99"/>
                </a:solidFill>
                <a:latin typeface="Arial" pitchFamily="34" charset="0"/>
              </a:defRPr>
            </a:lvl3pPr>
            <a:lvl4pPr marL="1600200" indent="-228600" eaLnBrk="0" hangingPunct="0">
              <a:spcBef>
                <a:spcPct val="25000"/>
              </a:spcBef>
              <a:spcAft>
                <a:spcPct val="25000"/>
              </a:spcAft>
              <a:buClr>
                <a:srgbClr val="FF3399"/>
              </a:buClr>
              <a:buChar char="–"/>
              <a:defRPr sz="2000">
                <a:solidFill>
                  <a:schemeClr val="bg1"/>
                </a:solidFill>
                <a:latin typeface="Arial" pitchFamily="34" charset="0"/>
              </a:defRPr>
            </a:lvl4pPr>
            <a:lvl5pPr marL="2057400" indent="-228600" eaLnBrk="0" hangingPunct="0">
              <a:spcBef>
                <a:spcPct val="25000"/>
              </a:spcBef>
              <a:spcAft>
                <a:spcPct val="25000"/>
              </a:spcAft>
              <a:buClr>
                <a:srgbClr val="FF3399"/>
              </a:buClr>
              <a:buChar char="•"/>
              <a:defRPr sz="2000">
                <a:solidFill>
                  <a:schemeClr val="bg1"/>
                </a:solidFill>
                <a:latin typeface="Arial" pitchFamily="34" charset="0"/>
              </a:defRPr>
            </a:lvl5pPr>
            <a:lvl6pPr marL="2514600" indent="-228600" eaLnBrk="0" fontAlgn="base" hangingPunct="0">
              <a:spcBef>
                <a:spcPct val="25000"/>
              </a:spcBef>
              <a:spcAft>
                <a:spcPct val="25000"/>
              </a:spcAft>
              <a:buClr>
                <a:srgbClr val="FF3399"/>
              </a:buClr>
              <a:buChar char="•"/>
              <a:defRPr sz="2000">
                <a:solidFill>
                  <a:schemeClr val="bg1"/>
                </a:solidFill>
                <a:latin typeface="Arial" pitchFamily="34" charset="0"/>
              </a:defRPr>
            </a:lvl6pPr>
            <a:lvl7pPr marL="2971800" indent="-228600" eaLnBrk="0" fontAlgn="base" hangingPunct="0">
              <a:spcBef>
                <a:spcPct val="25000"/>
              </a:spcBef>
              <a:spcAft>
                <a:spcPct val="25000"/>
              </a:spcAft>
              <a:buClr>
                <a:srgbClr val="FF3399"/>
              </a:buClr>
              <a:buChar char="•"/>
              <a:defRPr sz="2000">
                <a:solidFill>
                  <a:schemeClr val="bg1"/>
                </a:solidFill>
                <a:latin typeface="Arial" pitchFamily="34" charset="0"/>
              </a:defRPr>
            </a:lvl7pPr>
            <a:lvl8pPr marL="3429000" indent="-228600" eaLnBrk="0" fontAlgn="base" hangingPunct="0">
              <a:spcBef>
                <a:spcPct val="25000"/>
              </a:spcBef>
              <a:spcAft>
                <a:spcPct val="25000"/>
              </a:spcAft>
              <a:buClr>
                <a:srgbClr val="FF3399"/>
              </a:buClr>
              <a:buChar char="•"/>
              <a:defRPr sz="2000">
                <a:solidFill>
                  <a:schemeClr val="bg1"/>
                </a:solidFill>
                <a:latin typeface="Arial" pitchFamily="34" charset="0"/>
              </a:defRPr>
            </a:lvl8pPr>
            <a:lvl9pPr marL="3886200" indent="-228600" eaLnBrk="0" fontAlgn="base" hangingPunct="0">
              <a:spcBef>
                <a:spcPct val="25000"/>
              </a:spcBef>
              <a:spcAft>
                <a:spcPct val="25000"/>
              </a:spcAft>
              <a:buClr>
                <a:srgbClr val="FF3399"/>
              </a:buClr>
              <a:buChar char="•"/>
              <a:defRPr sz="2000">
                <a:solidFill>
                  <a:schemeClr val="bg1"/>
                </a:solidFill>
                <a:latin typeface="Arial" pitchFamily="34" charset="0"/>
              </a:defRPr>
            </a:lvl9pPr>
          </a:lstStyle>
          <a:p>
            <a:pPr eaLnBrk="1" hangingPunct="1">
              <a:spcBef>
                <a:spcPct val="0"/>
              </a:spcBef>
              <a:spcAft>
                <a:spcPct val="0"/>
              </a:spcAft>
              <a:buClrTx/>
              <a:buFontTx/>
              <a:buNone/>
            </a:pPr>
            <a:r>
              <a:rPr lang="en-US" altLang="en-US" sz="3600">
                <a:solidFill>
                  <a:srgbClr val="FFFFFF"/>
                </a:solidFill>
                <a:latin typeface="Californian FB" pitchFamily="18" charset="0"/>
              </a:rPr>
              <a:t>Cockroaches carry disease organisms, but have </a:t>
            </a:r>
            <a:r>
              <a:rPr lang="en-US" altLang="en-US" sz="3600" b="1">
                <a:solidFill>
                  <a:srgbClr val="FFFFFF"/>
                </a:solidFill>
                <a:latin typeface="Californian FB" pitchFamily="18" charset="0"/>
              </a:rPr>
              <a:t>not</a:t>
            </a:r>
            <a:r>
              <a:rPr lang="en-US" altLang="en-US" sz="3600">
                <a:solidFill>
                  <a:srgbClr val="FFFFFF"/>
                </a:solidFill>
                <a:latin typeface="Californian FB" pitchFamily="18" charset="0"/>
              </a:rPr>
              <a:t> been associated with major disease outbreaks in the U.S.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Rectangle 8"/>
          <p:cNvSpPr>
            <a:spLocks noChangeArrowheads="1"/>
          </p:cNvSpPr>
          <p:nvPr/>
        </p:nvSpPr>
        <p:spPr bwMode="auto">
          <a:xfrm>
            <a:off x="495300" y="381000"/>
            <a:ext cx="896302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b="1" i="1" dirty="0">
                <a:solidFill>
                  <a:srgbClr val="FFFFFF"/>
                </a:solidFill>
                <a:latin typeface="Californian FB" pitchFamily="18" charset="0"/>
              </a:rPr>
              <a:t>Prevention</a:t>
            </a:r>
          </a:p>
          <a:p>
            <a:pPr marL="571500" indent="-571500" eaLnBrk="1" hangingPunct="1">
              <a:spcBef>
                <a:spcPct val="0"/>
              </a:spcBef>
            </a:pPr>
            <a:r>
              <a:rPr lang="en-US" altLang="en-US" sz="3600" dirty="0">
                <a:solidFill>
                  <a:srgbClr val="FFFFFF"/>
                </a:solidFill>
                <a:latin typeface="Californian FB" pitchFamily="18" charset="0"/>
              </a:rPr>
              <a:t>	Monitor, monitor, monitor!</a:t>
            </a:r>
          </a:p>
          <a:p>
            <a:pPr marL="571500" indent="-571500" eaLnBrk="1" hangingPunct="1">
              <a:spcBef>
                <a:spcPct val="0"/>
              </a:spcBef>
            </a:pPr>
            <a:r>
              <a:rPr lang="en-US" altLang="en-US" sz="3600" dirty="0">
                <a:solidFill>
                  <a:srgbClr val="FFFFFF"/>
                </a:solidFill>
                <a:latin typeface="Californian FB" pitchFamily="18" charset="0"/>
              </a:rPr>
              <a:t>	Reduce cardboard</a:t>
            </a:r>
          </a:p>
          <a:p>
            <a:pPr marL="571500" indent="-571500" eaLnBrk="1" hangingPunct="1">
              <a:spcBef>
                <a:spcPct val="0"/>
              </a:spcBef>
            </a:pPr>
            <a:r>
              <a:rPr lang="en-US" altLang="en-US" sz="3600" dirty="0">
                <a:solidFill>
                  <a:srgbClr val="FFFFFF"/>
                </a:solidFill>
                <a:latin typeface="Californian FB" pitchFamily="18" charset="0"/>
              </a:rPr>
              <a:t>	Keep clutter to a minimum</a:t>
            </a:r>
          </a:p>
          <a:p>
            <a:pPr marL="571500" indent="-571500" eaLnBrk="1" hangingPunct="1">
              <a:spcBef>
                <a:spcPct val="0"/>
              </a:spcBef>
            </a:pPr>
            <a:r>
              <a:rPr lang="en-US" altLang="en-US" sz="3600" dirty="0">
                <a:solidFill>
                  <a:srgbClr val="FFFFFF"/>
                </a:solidFill>
                <a:latin typeface="Californian FB" pitchFamily="18" charset="0"/>
              </a:rPr>
              <a:t>	Maintain high sanitation standards</a:t>
            </a:r>
          </a:p>
          <a:p>
            <a:pPr marL="571500" indent="-571500" eaLnBrk="1" hangingPunct="1">
              <a:spcBef>
                <a:spcPct val="0"/>
              </a:spcBef>
            </a:pPr>
            <a:r>
              <a:rPr lang="en-US" altLang="en-US" sz="3600" dirty="0">
                <a:solidFill>
                  <a:srgbClr val="FFFFFF"/>
                </a:solidFill>
                <a:latin typeface="Californian FB" pitchFamily="18" charset="0"/>
              </a:rPr>
              <a:t>	Corner clean</a:t>
            </a:r>
          </a:p>
          <a:p>
            <a:pPr marL="571500" indent="-571500" eaLnBrk="1" hangingPunct="1">
              <a:spcBef>
                <a:spcPct val="0"/>
              </a:spcBef>
            </a:pPr>
            <a:r>
              <a:rPr lang="en-US" altLang="en-US" sz="3600" dirty="0">
                <a:solidFill>
                  <a:srgbClr val="FFFFFF"/>
                </a:solidFill>
                <a:latin typeface="Californian FB" pitchFamily="18" charset="0"/>
              </a:rPr>
              <a:t>	Drain clean</a:t>
            </a:r>
          </a:p>
          <a:p>
            <a:pPr marL="571500" indent="-571500" eaLnBrk="1" hangingPunct="1">
              <a:spcBef>
                <a:spcPct val="0"/>
              </a:spcBef>
            </a:pPr>
            <a:r>
              <a:rPr lang="en-US" altLang="en-US" sz="3600" dirty="0">
                <a:solidFill>
                  <a:srgbClr val="FFFFFF"/>
                </a:solidFill>
                <a:latin typeface="Californian FB" pitchFamily="18" charset="0"/>
              </a:rPr>
              <a:t>	Keep food </a:t>
            </a:r>
            <a:br>
              <a:rPr lang="en-US" altLang="en-US" sz="3600" dirty="0">
                <a:solidFill>
                  <a:srgbClr val="FFFFFF"/>
                </a:solidFill>
                <a:latin typeface="Californian FB" pitchFamily="18" charset="0"/>
              </a:rPr>
            </a:br>
            <a:r>
              <a:rPr lang="en-US" altLang="en-US" sz="3600" dirty="0">
                <a:solidFill>
                  <a:srgbClr val="FFFFFF"/>
                </a:solidFill>
                <a:latin typeface="Californian FB" pitchFamily="18" charset="0"/>
              </a:rPr>
              <a:t>	enclosed</a:t>
            </a:r>
          </a:p>
          <a:p>
            <a:pPr eaLnBrk="1" hangingPunct="1">
              <a:spcBef>
                <a:spcPct val="0"/>
              </a:spcBef>
              <a:buFontTx/>
              <a:buNone/>
            </a:pPr>
            <a:r>
              <a:rPr lang="en-US" altLang="en-US" sz="3600" dirty="0">
                <a:solidFill>
                  <a:srgbClr val="FFFFFF"/>
                </a:solidFill>
                <a:latin typeface="Californian FB" pitchFamily="18" charset="0"/>
              </a:rPr>
              <a:t>	</a:t>
            </a:r>
          </a:p>
          <a:p>
            <a:pPr eaLnBrk="1" hangingPunct="1">
              <a:spcBef>
                <a:spcPct val="0"/>
              </a:spcBef>
              <a:buFontTx/>
              <a:buNone/>
            </a:pPr>
            <a:endParaRPr lang="en-US" altLang="en-US" sz="3600" dirty="0">
              <a:solidFill>
                <a:srgbClr val="FFFFFF"/>
              </a:solidFill>
              <a:latin typeface="Californian FB" pitchFamily="18" charset="0"/>
            </a:endParaRPr>
          </a:p>
        </p:txBody>
      </p:sp>
      <p:pic>
        <p:nvPicPr>
          <p:cNvPr id="81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7" y="3124200"/>
            <a:ext cx="4872570" cy="30639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5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304800"/>
            <a:ext cx="3352800" cy="23533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5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1" y="4542955"/>
            <a:ext cx="2514600" cy="20864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10000"/>
          </a:schemeClr>
        </a:solidFill>
        <a:effectLst/>
      </p:bgPr>
    </p:bg>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514350" y="274638"/>
            <a:ext cx="8896350" cy="868362"/>
          </a:xfrm>
        </p:spPr>
        <p:txBody>
          <a:bodyPr/>
          <a:lstStyle/>
          <a:p>
            <a:pPr eaLnBrk="1" hangingPunct="1"/>
            <a:r>
              <a:rPr lang="en-US" altLang="en-US" sz="3600" dirty="0" smtClean="0">
                <a:solidFill>
                  <a:schemeClr val="tx1"/>
                </a:solidFill>
                <a:effectLst/>
                <a:latin typeface="Californian FB" pitchFamily="18" charset="0"/>
              </a:rPr>
              <a:t>Cardboard cockroach condos</a:t>
            </a:r>
          </a:p>
        </p:txBody>
      </p:sp>
      <p:pic>
        <p:nvPicPr>
          <p:cNvPr id="59398" name="Picture 4" descr="November 23, 2004 03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90600" y="1143000"/>
            <a:ext cx="8191500" cy="5461000"/>
          </a:xfrm>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Cockroach_Trap_Mixed"/>
          <p:cNvPicPr>
            <a:picLocks noChangeAspect="1" noChangeArrowheads="1"/>
          </p:cNvPicPr>
          <p:nvPr/>
        </p:nvPicPr>
        <p:blipFill>
          <a:blip r:embed="rId2" cstate="screen"/>
          <a:srcRect/>
          <a:stretch>
            <a:fillRect/>
          </a:stretch>
        </p:blipFill>
        <p:spPr bwMode="auto">
          <a:xfrm>
            <a:off x="495300" y="2362200"/>
            <a:ext cx="9321642" cy="3962482"/>
          </a:xfrm>
          <a:prstGeom prst="rect">
            <a:avLst/>
          </a:prstGeom>
          <a:ln>
            <a:noFill/>
          </a:ln>
          <a:effectLst>
            <a:softEdge rad="112500"/>
          </a:effectLst>
        </p:spPr>
      </p:pic>
      <p:sp>
        <p:nvSpPr>
          <p:cNvPr id="360451" name="TextBox 7"/>
          <p:cNvSpPr txBox="1">
            <a:spLocks noChangeArrowheads="1"/>
          </p:cNvSpPr>
          <p:nvPr/>
        </p:nvSpPr>
        <p:spPr bwMode="auto">
          <a:xfrm>
            <a:off x="800100" y="609600"/>
            <a:ext cx="3163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4000">
                <a:solidFill>
                  <a:srgbClr val="FFFFFF"/>
                </a:solidFill>
                <a:latin typeface="Californian FB" pitchFamily="18" charset="0"/>
              </a:rPr>
              <a:t>Know how to </a:t>
            </a:r>
            <a:br>
              <a:rPr lang="en-US" altLang="en-US" sz="4000">
                <a:solidFill>
                  <a:srgbClr val="FFFFFF"/>
                </a:solidFill>
                <a:latin typeface="Californian FB" pitchFamily="18" charset="0"/>
              </a:rPr>
            </a:br>
            <a:r>
              <a:rPr lang="en-US" altLang="en-US" sz="4000">
                <a:solidFill>
                  <a:srgbClr val="FFFFFF"/>
                </a:solidFill>
                <a:latin typeface="Californian FB" pitchFamily="18" charset="0"/>
              </a:rPr>
              <a:t>read a trap</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2498" name="Rectangle 6"/>
          <p:cNvSpPr>
            <a:spLocks noChangeArrowheads="1"/>
          </p:cNvSpPr>
          <p:nvPr/>
        </p:nvSpPr>
        <p:spPr bwMode="auto">
          <a:xfrm>
            <a:off x="600075" y="3230563"/>
            <a:ext cx="94297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4000">
                <a:solidFill>
                  <a:srgbClr val="FFFFFF"/>
                </a:solidFill>
                <a:latin typeface="Californian FB" pitchFamily="18" charset="0"/>
              </a:rPr>
              <a:t>Actively growing populations are 80% nymphs and 20 % adults</a:t>
            </a:r>
          </a:p>
          <a:p>
            <a:pPr eaLnBrk="1" hangingPunct="1">
              <a:spcBef>
                <a:spcPct val="0"/>
              </a:spcBef>
              <a:buFontTx/>
              <a:buNone/>
            </a:pPr>
            <a:endParaRPr lang="en-US" altLang="en-US" sz="4000">
              <a:solidFill>
                <a:srgbClr val="FFFFFF"/>
              </a:solidFill>
              <a:latin typeface="Californian FB" pitchFamily="18" charset="0"/>
            </a:endParaRPr>
          </a:p>
          <a:p>
            <a:pPr eaLnBrk="1" hangingPunct="1">
              <a:spcBef>
                <a:spcPct val="0"/>
              </a:spcBef>
              <a:buFontTx/>
              <a:buNone/>
            </a:pPr>
            <a:r>
              <a:rPr lang="en-US" altLang="en-US" sz="4000">
                <a:solidFill>
                  <a:srgbClr val="FFFFFF"/>
                </a:solidFill>
                <a:latin typeface="Californian FB" pitchFamily="18" charset="0"/>
              </a:rPr>
              <a:t>Omnivorous: table scraps, pet food, book bindings, dead cockroaches</a:t>
            </a:r>
          </a:p>
        </p:txBody>
      </p:sp>
      <p:pic>
        <p:nvPicPr>
          <p:cNvPr id="38917" name="Picture 9" descr="german_roach_05.jpg"/>
          <p:cNvPicPr>
            <a:picLocks noChangeAspect="1"/>
          </p:cNvPicPr>
          <p:nvPr/>
        </p:nvPicPr>
        <p:blipFill>
          <a:blip r:embed="rId3" cstate="screen"/>
          <a:srcRect/>
          <a:stretch>
            <a:fillRect/>
          </a:stretch>
        </p:blipFill>
        <p:spPr bwMode="auto">
          <a:xfrm>
            <a:off x="6658319" y="381000"/>
            <a:ext cx="3186833" cy="2209800"/>
          </a:xfrm>
          <a:prstGeom prst="rect">
            <a:avLst/>
          </a:prstGeom>
          <a:ln>
            <a:noFill/>
          </a:ln>
          <a:effectLst>
            <a:softEdge rad="112500"/>
          </a:effectLst>
        </p:spPr>
      </p:pic>
      <p:pic>
        <p:nvPicPr>
          <p:cNvPr id="38918" name="Picture 6" descr="http://creatures.ifas.ufl.edu/urban/roaches/german_roach_04.jpg"/>
          <p:cNvPicPr>
            <a:picLocks noChangeAspect="1" noChangeArrowheads="1"/>
          </p:cNvPicPr>
          <p:nvPr/>
        </p:nvPicPr>
        <p:blipFill>
          <a:blip r:embed="rId4" cstate="screen"/>
          <a:srcRect/>
          <a:stretch>
            <a:fillRect/>
          </a:stretch>
        </p:blipFill>
        <p:spPr bwMode="auto">
          <a:xfrm>
            <a:off x="428625" y="262546"/>
            <a:ext cx="2400300" cy="2726911"/>
          </a:xfrm>
          <a:prstGeom prst="rect">
            <a:avLst/>
          </a:prstGeom>
          <a:ln>
            <a:noFill/>
          </a:ln>
          <a:effectLst>
            <a:softEdge rad="112500"/>
          </a:effectLst>
        </p:spPr>
      </p:pic>
      <p:sp>
        <p:nvSpPr>
          <p:cNvPr id="362501" name="TextBox 7"/>
          <p:cNvSpPr txBox="1">
            <a:spLocks noChangeArrowheads="1"/>
          </p:cNvSpPr>
          <p:nvPr/>
        </p:nvSpPr>
        <p:spPr bwMode="auto">
          <a:xfrm>
            <a:off x="2914650" y="990600"/>
            <a:ext cx="1127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a:solidFill>
                  <a:srgbClr val="FFFFFF"/>
                </a:solidFill>
                <a:latin typeface="Californian FB" pitchFamily="18" charset="0"/>
              </a:rPr>
              <a:t>Male</a:t>
            </a:r>
          </a:p>
        </p:txBody>
      </p:sp>
      <p:sp>
        <p:nvSpPr>
          <p:cNvPr id="362502" name="TextBox 8"/>
          <p:cNvSpPr txBox="1">
            <a:spLocks noChangeArrowheads="1"/>
          </p:cNvSpPr>
          <p:nvPr/>
        </p:nvSpPr>
        <p:spPr bwMode="auto">
          <a:xfrm>
            <a:off x="4972050" y="1981200"/>
            <a:ext cx="1522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a:solidFill>
                  <a:srgbClr val="FFFFFF"/>
                </a:solidFill>
                <a:latin typeface="Californian FB" pitchFamily="18" charset="0"/>
              </a:rPr>
              <a:t>Female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Box 3"/>
          <p:cNvSpPr txBox="1">
            <a:spLocks noChangeArrowheads="1"/>
          </p:cNvSpPr>
          <p:nvPr/>
        </p:nvSpPr>
        <p:spPr bwMode="auto">
          <a:xfrm>
            <a:off x="514350" y="381000"/>
            <a:ext cx="93440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pPr>
            <a:r>
              <a:rPr lang="en-US" altLang="en-US" sz="3600" dirty="0">
                <a:solidFill>
                  <a:srgbClr val="FFFFFF"/>
                </a:solidFill>
                <a:latin typeface="Californian FB" pitchFamily="18" charset="0"/>
              </a:rPr>
              <a:t> Good sanitation</a:t>
            </a:r>
          </a:p>
          <a:p>
            <a:pPr eaLnBrk="1" hangingPunct="1">
              <a:spcBef>
                <a:spcPct val="0"/>
              </a:spcBef>
            </a:pPr>
            <a:r>
              <a:rPr lang="en-US" altLang="en-US" sz="3600" dirty="0">
                <a:solidFill>
                  <a:srgbClr val="FFFFFF"/>
                </a:solidFill>
                <a:latin typeface="Californian FB" pitchFamily="18" charset="0"/>
              </a:rPr>
              <a:t> Eliminate harborage</a:t>
            </a:r>
          </a:p>
          <a:p>
            <a:pPr eaLnBrk="1" hangingPunct="1">
              <a:spcBef>
                <a:spcPct val="0"/>
              </a:spcBef>
            </a:pPr>
            <a:r>
              <a:rPr lang="en-US" altLang="en-US" sz="3600" dirty="0">
                <a:solidFill>
                  <a:srgbClr val="FFFFFF"/>
                </a:solidFill>
                <a:latin typeface="Californian FB" pitchFamily="18" charset="0"/>
              </a:rPr>
              <a:t> Bait</a:t>
            </a:r>
            <a:br>
              <a:rPr lang="en-US" altLang="en-US" sz="3600" dirty="0">
                <a:solidFill>
                  <a:srgbClr val="FFFFFF"/>
                </a:solidFill>
                <a:latin typeface="Californian FB" pitchFamily="18" charset="0"/>
              </a:rPr>
            </a:br>
            <a:r>
              <a:rPr lang="en-US" altLang="en-US" sz="3600" dirty="0">
                <a:solidFill>
                  <a:srgbClr val="FFFFFF"/>
                </a:solidFill>
                <a:latin typeface="Californian FB" pitchFamily="18" charset="0"/>
              </a:rPr>
              <a:t/>
            </a:r>
            <a:br>
              <a:rPr lang="en-US" altLang="en-US" sz="3600" dirty="0">
                <a:solidFill>
                  <a:srgbClr val="FFFFFF"/>
                </a:solidFill>
                <a:latin typeface="Californian FB" pitchFamily="18" charset="0"/>
              </a:rPr>
            </a:br>
            <a:r>
              <a:rPr lang="en-US" altLang="en-US" sz="3600" dirty="0">
                <a:solidFill>
                  <a:srgbClr val="FFFFFF"/>
                </a:solidFill>
                <a:latin typeface="Californian FB" pitchFamily="18" charset="0"/>
              </a:rPr>
              <a:t/>
            </a:r>
            <a:br>
              <a:rPr lang="en-US" altLang="en-US" sz="3600" dirty="0">
                <a:solidFill>
                  <a:srgbClr val="FFFFFF"/>
                </a:solidFill>
                <a:latin typeface="Californian FB" pitchFamily="18" charset="0"/>
              </a:rPr>
            </a:br>
            <a:r>
              <a:rPr lang="en-US" altLang="en-US" sz="3600" dirty="0">
                <a:solidFill>
                  <a:srgbClr val="FFFFFF"/>
                </a:solidFill>
                <a:latin typeface="Californian FB" pitchFamily="18" charset="0"/>
              </a:rPr>
              <a:t>Will be effective if there </a:t>
            </a:r>
            <a:br>
              <a:rPr lang="en-US" altLang="en-US" sz="3600" dirty="0">
                <a:solidFill>
                  <a:srgbClr val="FFFFFF"/>
                </a:solidFill>
                <a:latin typeface="Californian FB" pitchFamily="18" charset="0"/>
              </a:rPr>
            </a:br>
            <a:r>
              <a:rPr lang="en-US" altLang="en-US" sz="3600" dirty="0">
                <a:solidFill>
                  <a:srgbClr val="FFFFFF"/>
                </a:solidFill>
                <a:latin typeface="Californian FB" pitchFamily="18" charset="0"/>
              </a:rPr>
              <a:t>is </a:t>
            </a:r>
            <a:r>
              <a:rPr lang="en-US" altLang="en-US" sz="3600" b="1" u="sng" dirty="0">
                <a:solidFill>
                  <a:srgbClr val="FFFFFF"/>
                </a:solidFill>
                <a:latin typeface="Californian FB" pitchFamily="18" charset="0"/>
              </a:rPr>
              <a:t>no</a:t>
            </a:r>
            <a:r>
              <a:rPr lang="en-US" altLang="en-US" sz="3600" dirty="0">
                <a:solidFill>
                  <a:srgbClr val="FFFFFF"/>
                </a:solidFill>
                <a:latin typeface="Californian FB" pitchFamily="18" charset="0"/>
              </a:rPr>
              <a:t> other food source </a:t>
            </a:r>
            <a:br>
              <a:rPr lang="en-US" altLang="en-US" sz="3600" dirty="0">
                <a:solidFill>
                  <a:srgbClr val="FFFFFF"/>
                </a:solidFill>
                <a:latin typeface="Californian FB" pitchFamily="18" charset="0"/>
              </a:rPr>
            </a:br>
            <a:r>
              <a:rPr lang="en-US" altLang="en-US" sz="3600" dirty="0">
                <a:solidFill>
                  <a:srgbClr val="FFFFFF"/>
                </a:solidFill>
                <a:latin typeface="Californian FB" pitchFamily="18" charset="0"/>
              </a:rPr>
              <a:t>around</a:t>
            </a:r>
          </a:p>
          <a:p>
            <a:pPr eaLnBrk="1" hangingPunct="1">
              <a:spcBef>
                <a:spcPct val="0"/>
              </a:spcBef>
              <a:buFontTx/>
              <a:buNone/>
            </a:pPr>
            <a:endParaRPr lang="en-US" altLang="en-US" sz="3600" dirty="0">
              <a:solidFill>
                <a:srgbClr val="FFFFFF"/>
              </a:solidFill>
              <a:latin typeface="Californian FB" pitchFamily="18" charset="0"/>
            </a:endParaRPr>
          </a:p>
        </p:txBody>
      </p:sp>
      <p:pic>
        <p:nvPicPr>
          <p:cNvPr id="21" name="Picture 9" descr="Milwaukee 102"/>
          <p:cNvPicPr>
            <a:picLocks noChangeAspect="1" noChangeArrowheads="1"/>
          </p:cNvPicPr>
          <p:nvPr/>
        </p:nvPicPr>
        <p:blipFill>
          <a:blip r:embed="rId3" cstate="screen"/>
          <a:srcRect/>
          <a:stretch>
            <a:fillRect/>
          </a:stretch>
        </p:blipFill>
        <p:spPr bwMode="auto">
          <a:xfrm>
            <a:off x="1885950" y="1676400"/>
            <a:ext cx="5486400" cy="1143000"/>
          </a:xfrm>
          <a:prstGeom prst="rect">
            <a:avLst/>
          </a:prstGeom>
          <a:ln>
            <a:noFill/>
          </a:ln>
          <a:effectLst>
            <a:softEdge rad="112500"/>
          </a:effectLst>
        </p:spPr>
      </p:pic>
      <p:pic>
        <p:nvPicPr>
          <p:cNvPr id="22" name="Picture 4" descr="Milwaukee 012"/>
          <p:cNvPicPr>
            <a:picLocks noChangeAspect="1" noChangeArrowheads="1"/>
          </p:cNvPicPr>
          <p:nvPr/>
        </p:nvPicPr>
        <p:blipFill>
          <a:blip r:embed="rId4" cstate="screen"/>
          <a:srcRect b="-901"/>
          <a:stretch>
            <a:fillRect/>
          </a:stretch>
        </p:blipFill>
        <p:spPr bwMode="auto">
          <a:xfrm>
            <a:off x="6686550" y="3586888"/>
            <a:ext cx="2143125" cy="1975712"/>
          </a:xfrm>
          <a:prstGeom prst="rect">
            <a:avLst/>
          </a:prstGeom>
          <a:ln>
            <a:noFill/>
          </a:ln>
          <a:effectLst>
            <a:softEdge rad="112500"/>
          </a:effectLst>
        </p:spPr>
      </p:pic>
      <p:pic>
        <p:nvPicPr>
          <p:cNvPr id="23" name="Picture 1056" descr="Milwaukee 068"/>
          <p:cNvPicPr>
            <a:picLocks noChangeAspect="1" noChangeArrowheads="1"/>
          </p:cNvPicPr>
          <p:nvPr/>
        </p:nvPicPr>
        <p:blipFill>
          <a:blip r:embed="rId5" cstate="screen"/>
          <a:srcRect/>
          <a:stretch>
            <a:fillRect/>
          </a:stretch>
        </p:blipFill>
        <p:spPr bwMode="auto">
          <a:xfrm>
            <a:off x="8315325" y="2819400"/>
            <a:ext cx="1478756" cy="3505200"/>
          </a:xfrm>
          <a:prstGeom prst="rect">
            <a:avLst/>
          </a:prstGeom>
          <a:ln>
            <a:noFill/>
          </a:ln>
          <a:effectLst>
            <a:softEdge rad="112500"/>
          </a:effectLst>
        </p:spPr>
      </p:pic>
      <p:sp>
        <p:nvSpPr>
          <p:cNvPr id="365574" name="&quot;No&quot; Symbol 6"/>
          <p:cNvSpPr>
            <a:spLocks noChangeArrowheads="1"/>
          </p:cNvSpPr>
          <p:nvPr/>
        </p:nvSpPr>
        <p:spPr bwMode="auto">
          <a:xfrm>
            <a:off x="6257925" y="2971800"/>
            <a:ext cx="3943350" cy="3657600"/>
          </a:xfrm>
          <a:custGeom>
            <a:avLst/>
            <a:gdLst>
              <a:gd name="T0" fmla="*/ 7795643 w 2971800"/>
              <a:gd name="T1" fmla="*/ 0 h 2971800"/>
              <a:gd name="T2" fmla="*/ 2283291 w 2971800"/>
              <a:gd name="T3" fmla="*/ 1613175 h 2971800"/>
              <a:gd name="T4" fmla="*/ 0 w 2971800"/>
              <a:gd name="T5" fmla="*/ 5507722 h 2971800"/>
              <a:gd name="T6" fmla="*/ 2283291 w 2971800"/>
              <a:gd name="T7" fmla="*/ 9402270 h 2971800"/>
              <a:gd name="T8" fmla="*/ 7795643 w 2971800"/>
              <a:gd name="T9" fmla="*/ 11015445 h 2971800"/>
              <a:gd name="T10" fmla="*/ 13307996 w 2971800"/>
              <a:gd name="T11" fmla="*/ 9402270 h 2971800"/>
              <a:gd name="T12" fmla="*/ 15591285 w 2971800"/>
              <a:gd name="T13" fmla="*/ 5507722 h 2971800"/>
              <a:gd name="T14" fmla="*/ 13307996 w 2971800"/>
              <a:gd name="T15" fmla="*/ 1613175 h 2971800"/>
              <a:gd name="T16" fmla="*/ 0 60000 65536"/>
              <a:gd name="T17" fmla="*/ 0 60000 65536"/>
              <a:gd name="T18" fmla="*/ 0 60000 65536"/>
              <a:gd name="T19" fmla="*/ 0 60000 65536"/>
              <a:gd name="T20" fmla="*/ 0 60000 65536"/>
              <a:gd name="T21" fmla="*/ 0 60000 65536"/>
              <a:gd name="T22" fmla="*/ 0 60000 65536"/>
              <a:gd name="T23" fmla="*/ 0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lnTo>
                  <a:pt x="2427596" y="2224752"/>
                </a:ln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lnTo>
                  <a:pt x="544204" y="747048"/>
                </a:lnTo>
                <a:close/>
              </a:path>
            </a:pathLst>
          </a:custGeom>
          <a:solidFill>
            <a:srgbClr val="FF0000"/>
          </a:solidFill>
          <a:ln w="12700">
            <a:solidFill>
              <a:srgbClr val="B6DCDF"/>
            </a:solidFill>
            <a:round/>
            <a:headEnd/>
            <a:tailEnd/>
          </a:ln>
          <a:effectLst>
            <a:outerShdw dist="23000" dir="5400000" rotWithShape="0">
              <a:srgbClr val="808080">
                <a:alpha val="34998"/>
              </a:srgbClr>
            </a:outerShdw>
          </a:effectLst>
        </p:spPr>
        <p:txBody>
          <a:bodyPr anchor="ctr"/>
          <a:lstStyle/>
          <a:p>
            <a:endParaRPr lang="en-US"/>
          </a:p>
        </p:txBody>
      </p:sp>
      <p:pic>
        <p:nvPicPr>
          <p:cNvPr id="27" name="Picture 30" descr="visit2 014"/>
          <p:cNvPicPr>
            <a:picLocks noChangeAspect="1" noChangeArrowheads="1"/>
          </p:cNvPicPr>
          <p:nvPr/>
        </p:nvPicPr>
        <p:blipFill>
          <a:blip r:embed="rId6" cstate="screen"/>
          <a:srcRect/>
          <a:stretch>
            <a:fillRect/>
          </a:stretch>
        </p:blipFill>
        <p:spPr bwMode="auto">
          <a:xfrm>
            <a:off x="7543800" y="457200"/>
            <a:ext cx="2314575" cy="2188162"/>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images.usatoday.com/money/_photos/2007/02/23/rats-large.jpg"/>
          <p:cNvPicPr>
            <a:picLocks noGrp="1" noChangeAspect="1" noChangeArrowheads="1"/>
          </p:cNvPicPr>
          <p:nvPr>
            <p:ph type="pic" sz="quarter" idx="10"/>
          </p:nvPr>
        </p:nvPicPr>
        <p:blipFill>
          <a:blip r:embed="rId2"/>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descr="applying gel"/>
          <p:cNvPicPr>
            <a:picLocks noChangeAspect="1" noChangeArrowheads="1"/>
          </p:cNvPicPr>
          <p:nvPr/>
        </p:nvPicPr>
        <p:blipFill>
          <a:blip r:embed="rId3" cstate="screen"/>
          <a:srcRect/>
          <a:stretch>
            <a:fillRect/>
          </a:stretch>
        </p:blipFill>
        <p:spPr bwMode="auto">
          <a:xfrm>
            <a:off x="266723" y="304800"/>
            <a:ext cx="4744839" cy="6250490"/>
          </a:xfrm>
          <a:prstGeom prst="rect">
            <a:avLst/>
          </a:prstGeom>
          <a:ln>
            <a:noFill/>
          </a:ln>
          <a:effectLst>
            <a:softEdge rad="112500"/>
          </a:effectLst>
        </p:spPr>
      </p:pic>
      <p:pic>
        <p:nvPicPr>
          <p:cNvPr id="10" name="Picture 9" descr="Bait application"/>
          <p:cNvPicPr>
            <a:picLocks noChangeAspect="1" noChangeArrowheads="1"/>
          </p:cNvPicPr>
          <p:nvPr/>
        </p:nvPicPr>
        <p:blipFill>
          <a:blip r:embed="rId4" cstate="screen">
            <a:lum bright="-18000" contrast="6000"/>
          </a:blip>
          <a:srcRect/>
          <a:stretch>
            <a:fillRect/>
          </a:stretch>
        </p:blipFill>
        <p:spPr bwMode="auto">
          <a:xfrm>
            <a:off x="5400675" y="152400"/>
            <a:ext cx="4238625" cy="1955371"/>
          </a:xfrm>
          <a:prstGeom prst="rect">
            <a:avLst/>
          </a:prstGeom>
          <a:ln>
            <a:noFill/>
          </a:ln>
          <a:effectLst>
            <a:softEdge rad="112500"/>
          </a:effectLst>
        </p:spPr>
      </p:pic>
      <p:sp>
        <p:nvSpPr>
          <p:cNvPr id="366596" name="Rectangle 10"/>
          <p:cNvSpPr>
            <a:spLocks noChangeArrowheads="1"/>
          </p:cNvSpPr>
          <p:nvPr/>
        </p:nvSpPr>
        <p:spPr bwMode="auto">
          <a:xfrm>
            <a:off x="5143500" y="2133600"/>
            <a:ext cx="4953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b="1">
                <a:solidFill>
                  <a:srgbClr val="FFFFFF"/>
                </a:solidFill>
                <a:latin typeface="Californian FB" pitchFamily="18" charset="0"/>
              </a:rPr>
              <a:t>Kitchen Gel Placement</a:t>
            </a:r>
          </a:p>
          <a:p>
            <a:pPr eaLnBrk="1" hangingPunct="1">
              <a:spcBef>
                <a:spcPct val="0"/>
              </a:spcBef>
              <a:buFontTx/>
              <a:buNone/>
            </a:pPr>
            <a:r>
              <a:rPr lang="en-US" altLang="en-US" sz="1200">
                <a:solidFill>
                  <a:srgbClr val="FFFFFF"/>
                </a:solidFill>
                <a:latin typeface="Californian FB" pitchFamily="18" charset="0"/>
              </a:rPr>
              <a:t/>
            </a:r>
            <a:br>
              <a:rPr lang="en-US" altLang="en-US" sz="1200">
                <a:solidFill>
                  <a:srgbClr val="FFFFFF"/>
                </a:solidFill>
                <a:latin typeface="Californian FB" pitchFamily="18" charset="0"/>
              </a:rPr>
            </a:br>
            <a:r>
              <a:rPr lang="en-US" altLang="en-US" sz="3200">
                <a:solidFill>
                  <a:srgbClr val="FFFFFF"/>
                </a:solidFill>
                <a:latin typeface="Californian FB" pitchFamily="18" charset="0"/>
              </a:rPr>
              <a:t>* Drawers: Alongside the interior of the door frame</a:t>
            </a:r>
            <a:br>
              <a:rPr lang="en-US" altLang="en-US" sz="3200">
                <a:solidFill>
                  <a:srgbClr val="FFFFFF"/>
                </a:solidFill>
                <a:latin typeface="Californian FB" pitchFamily="18" charset="0"/>
              </a:rPr>
            </a:br>
            <a:r>
              <a:rPr lang="en-US" altLang="en-US" sz="3200">
                <a:solidFill>
                  <a:srgbClr val="FFFFFF"/>
                </a:solidFill>
                <a:latin typeface="Californian FB" pitchFamily="18" charset="0"/>
              </a:rPr>
              <a:t>* Cupboards: Underneath cupboards where frame meets wall</a:t>
            </a:r>
            <a:br>
              <a:rPr lang="en-US" altLang="en-US" sz="3200">
                <a:solidFill>
                  <a:srgbClr val="FFFFFF"/>
                </a:solidFill>
                <a:latin typeface="Californian FB" pitchFamily="18" charset="0"/>
              </a:rPr>
            </a:br>
            <a:r>
              <a:rPr lang="en-US" altLang="en-US" sz="3200">
                <a:solidFill>
                  <a:srgbClr val="FFFFFF"/>
                </a:solidFill>
                <a:latin typeface="Californian FB" pitchFamily="18" charset="0"/>
              </a:rPr>
              <a:t>* Sink: Under counter </a:t>
            </a:r>
          </a:p>
          <a:p>
            <a:pPr eaLnBrk="1" hangingPunct="1">
              <a:spcBef>
                <a:spcPct val="0"/>
              </a:spcBef>
              <a:buFontTx/>
              <a:buNone/>
            </a:pPr>
            <a:r>
              <a:rPr lang="en-US" altLang="en-US" sz="3200">
                <a:solidFill>
                  <a:srgbClr val="FFFFFF"/>
                </a:solidFill>
                <a:latin typeface="Californian FB" pitchFamily="18" charset="0"/>
              </a:rPr>
              <a:t>* Fume Hood: Along the inside rear corner of hood </a:t>
            </a:r>
            <a:endParaRPr lang="en-US" altLang="en-US" sz="3600">
              <a:solidFill>
                <a:srgbClr val="FFFFFF"/>
              </a:solidFill>
              <a:latin typeface="Californian FB"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28600"/>
            <a:ext cx="10029825" cy="5181600"/>
          </a:xfrm>
          <a:prstGeom prst="rect">
            <a:avLst/>
          </a:prstGeom>
        </p:spPr>
        <p:txBody>
          <a:bodyPr/>
          <a:lstStyle/>
          <a:p>
            <a:pPr marL="742950" lvl="1" indent="-285750">
              <a:spcBef>
                <a:spcPct val="20000"/>
              </a:spcBef>
              <a:buClr>
                <a:srgbClr val="00C8C3"/>
              </a:buClr>
              <a:defRPr/>
            </a:pPr>
            <a:r>
              <a:rPr lang="en-US" sz="4000" b="1" kern="0" dirty="0">
                <a:solidFill>
                  <a:prstClr val="white"/>
                </a:solidFill>
                <a:latin typeface="Californian FB" panose="0207040306080B030204" pitchFamily="18" charset="0"/>
              </a:rPr>
              <a:t>American cockroach</a:t>
            </a:r>
          </a:p>
          <a:p>
            <a:pPr marL="742950" lvl="1" indent="-285750">
              <a:spcBef>
                <a:spcPct val="20000"/>
              </a:spcBef>
              <a:buClr>
                <a:srgbClr val="00C8C3"/>
              </a:buClr>
              <a:defRPr/>
            </a:pPr>
            <a:r>
              <a:rPr lang="en-US" sz="3200" b="1" i="1" kern="0" dirty="0">
                <a:solidFill>
                  <a:prstClr val="white"/>
                </a:solidFill>
                <a:latin typeface="Californian FB" panose="0207040306080B030204" pitchFamily="18" charset="0"/>
              </a:rPr>
              <a:t>Periplaneta americana	</a:t>
            </a:r>
            <a:r>
              <a:rPr lang="en-US" sz="3200" b="1" kern="0" dirty="0">
                <a:solidFill>
                  <a:prstClr val="white"/>
                </a:solidFill>
                <a:latin typeface="Californian FB" panose="0207040306080B030204" pitchFamily="18" charset="0"/>
              </a:rPr>
              <a:t>Like it warm and wet</a:t>
            </a:r>
          </a:p>
          <a:p>
            <a:pPr marL="342900" indent="-342900">
              <a:spcBef>
                <a:spcPct val="20000"/>
              </a:spcBef>
              <a:buFontTx/>
              <a:buChar char="•"/>
              <a:defRPr/>
            </a:pPr>
            <a:endParaRPr lang="en-US" sz="4000" kern="0" dirty="0">
              <a:solidFill>
                <a:prstClr val="white"/>
              </a:solidFill>
              <a:latin typeface="Californian FB" panose="0207040306080B030204" pitchFamily="18" charset="0"/>
            </a:endParaRPr>
          </a:p>
          <a:p>
            <a:pPr marL="342900" indent="-342900">
              <a:spcBef>
                <a:spcPct val="20000"/>
              </a:spcBef>
              <a:buFont typeface="Wingdings" pitchFamily="2" charset="2"/>
              <a:buNone/>
              <a:defRPr/>
            </a:pPr>
            <a:endParaRPr lang="en-US" sz="4000" kern="0" dirty="0">
              <a:solidFill>
                <a:prstClr val="white"/>
              </a:solidFill>
              <a:latin typeface="Californian FB" panose="0207040306080B030204" pitchFamily="18" charset="0"/>
            </a:endParaRPr>
          </a:p>
        </p:txBody>
      </p:sp>
      <p:pic>
        <p:nvPicPr>
          <p:cNvPr id="173058" name="Picture 2" descr="http://entomology.unl.edu/images/storedfoods/sfroaches/am_roaches.jpg"/>
          <p:cNvPicPr>
            <a:picLocks noChangeAspect="1" noChangeArrowheads="1"/>
          </p:cNvPicPr>
          <p:nvPr/>
        </p:nvPicPr>
        <p:blipFill>
          <a:blip r:embed="rId2" cstate="screen"/>
          <a:srcRect/>
          <a:stretch>
            <a:fillRect/>
          </a:stretch>
        </p:blipFill>
        <p:spPr bwMode="auto">
          <a:xfrm>
            <a:off x="1409722" y="1520754"/>
            <a:ext cx="8620125" cy="518484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body" idx="1"/>
          </p:nvPr>
        </p:nvSpPr>
        <p:spPr>
          <a:xfrm>
            <a:off x="904875" y="228600"/>
            <a:ext cx="3171825" cy="609600"/>
          </a:xfrm>
        </p:spPr>
        <p:txBody>
          <a:bodyPr/>
          <a:lstStyle/>
          <a:p>
            <a:pPr lvl="1" eaLnBrk="1" hangingPunct="1">
              <a:buClr>
                <a:schemeClr val="hlink"/>
              </a:buClr>
              <a:buFontTx/>
              <a:buNone/>
            </a:pPr>
            <a:r>
              <a:rPr lang="en-US" altLang="en-US" sz="4000" smtClean="0">
                <a:solidFill>
                  <a:srgbClr val="FFFF00"/>
                </a:solidFill>
                <a:latin typeface="Californian FB" pitchFamily="18" charset="0"/>
              </a:rPr>
              <a:t>American</a:t>
            </a:r>
          </a:p>
          <a:p>
            <a:pPr lvl="1" eaLnBrk="1" hangingPunct="1">
              <a:buClr>
                <a:schemeClr val="hlink"/>
              </a:buClr>
              <a:buFontTx/>
              <a:buNone/>
            </a:pPr>
            <a:endParaRPr lang="en-US" altLang="en-US" sz="4000" smtClean="0">
              <a:solidFill>
                <a:srgbClr val="FFFF00"/>
              </a:solidFill>
              <a:latin typeface="Californian FB" pitchFamily="18" charset="0"/>
            </a:endParaRPr>
          </a:p>
          <a:p>
            <a:pPr eaLnBrk="1" hangingPunct="1">
              <a:buFont typeface="Wingdings" pitchFamily="2" charset="2"/>
              <a:buNone/>
            </a:pPr>
            <a:endParaRPr lang="en-US" altLang="en-US" sz="4000" smtClean="0">
              <a:solidFill>
                <a:srgbClr val="FFFF00"/>
              </a:solidFill>
              <a:latin typeface="Californian FB" pitchFamily="18" charset="0"/>
            </a:endParaRPr>
          </a:p>
        </p:txBody>
      </p:sp>
      <p:sp>
        <p:nvSpPr>
          <p:cNvPr id="4" name="Rectangle 2"/>
          <p:cNvSpPr txBox="1">
            <a:spLocks noChangeArrowheads="1"/>
          </p:cNvSpPr>
          <p:nvPr/>
        </p:nvSpPr>
        <p:spPr bwMode="auto">
          <a:xfrm>
            <a:off x="257175" y="990600"/>
            <a:ext cx="9772650" cy="5181600"/>
          </a:xfrm>
          <a:prstGeom prst="rect">
            <a:avLst/>
          </a:prstGeom>
          <a:noFill/>
          <a:ln w="9525">
            <a:noFill/>
            <a:miter lim="800000"/>
            <a:headEnd/>
            <a:tailEnd/>
          </a:ln>
        </p:spPr>
        <p:txBody>
          <a:bodyPr/>
          <a:lstStyle/>
          <a:p>
            <a:pPr marL="742950" lvl="1" indent="-285750">
              <a:spcBef>
                <a:spcPct val="20000"/>
              </a:spcBef>
              <a:buClr>
                <a:srgbClr val="00C8C3"/>
              </a:buClr>
              <a:defRPr/>
            </a:pPr>
            <a:r>
              <a:rPr lang="en-US" sz="3600" kern="0" dirty="0">
                <a:solidFill>
                  <a:prstClr val="white"/>
                </a:solidFill>
                <a:latin typeface="Californian FB" panose="0207040306080B030204" pitchFamily="18" charset="0"/>
              </a:rPr>
              <a:t>Outdoor cockroach</a:t>
            </a:r>
          </a:p>
          <a:p>
            <a:pPr marL="742950" lvl="1" indent="-285750">
              <a:spcBef>
                <a:spcPct val="20000"/>
              </a:spcBef>
              <a:buClr>
                <a:srgbClr val="00C8C3"/>
              </a:buClr>
              <a:defRPr/>
            </a:pPr>
            <a:r>
              <a:rPr lang="en-US" sz="3600" kern="0" dirty="0">
                <a:solidFill>
                  <a:prstClr val="white"/>
                </a:solidFill>
                <a:latin typeface="Californian FB" panose="0207040306080B030204" pitchFamily="18" charset="0"/>
              </a:rPr>
              <a:t>Largest of the common </a:t>
            </a:r>
            <a:r>
              <a:rPr lang="en-US" sz="3600" kern="0" dirty="0" err="1">
                <a:solidFill>
                  <a:prstClr val="white"/>
                </a:solidFill>
                <a:latin typeface="Californian FB" panose="0207040306080B030204" pitchFamily="18" charset="0"/>
              </a:rPr>
              <a:t>peridomestic</a:t>
            </a:r>
            <a:r>
              <a:rPr lang="en-US" sz="3600" kern="0" dirty="0">
                <a:solidFill>
                  <a:prstClr val="white"/>
                </a:solidFill>
                <a:latin typeface="Californian FB" panose="0207040306080B030204" pitchFamily="18" charset="0"/>
              </a:rPr>
              <a:t> cockroaches - 4 cm in length</a:t>
            </a:r>
          </a:p>
          <a:p>
            <a:pPr marL="742950" lvl="1" indent="-285750">
              <a:spcBef>
                <a:spcPct val="20000"/>
              </a:spcBef>
              <a:buClr>
                <a:srgbClr val="00C8C3"/>
              </a:buClr>
              <a:defRPr/>
            </a:pPr>
            <a:r>
              <a:rPr lang="en-US" sz="3600" kern="0" dirty="0">
                <a:solidFill>
                  <a:prstClr val="white"/>
                </a:solidFill>
                <a:latin typeface="Californian FB" panose="0207040306080B030204" pitchFamily="18" charset="0"/>
              </a:rPr>
              <a:t>During the day they respond negatively to light,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resting in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harborages close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to water pipes,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sinks, baths, and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toilets, etc.</a:t>
            </a:r>
          </a:p>
          <a:p>
            <a:pPr marL="742950" lvl="1" indent="-285750">
              <a:spcBef>
                <a:spcPct val="20000"/>
              </a:spcBef>
              <a:buClr>
                <a:srgbClr val="00C8C3"/>
              </a:buClr>
              <a:defRPr/>
            </a:pPr>
            <a:endParaRPr lang="en-US" sz="3600" kern="0" dirty="0">
              <a:solidFill>
                <a:prstClr val="white"/>
              </a:solidFill>
              <a:latin typeface="Californian FB" panose="0207040306080B030204" pitchFamily="18" charset="0"/>
            </a:endParaRPr>
          </a:p>
          <a:p>
            <a:pPr marL="742950" lvl="1" indent="-285750">
              <a:spcBef>
                <a:spcPct val="20000"/>
              </a:spcBef>
              <a:buClr>
                <a:srgbClr val="00C8C3"/>
              </a:buClr>
              <a:defRPr/>
            </a:pPr>
            <a:endParaRPr lang="en-US" sz="3600" kern="0" dirty="0">
              <a:solidFill>
                <a:prstClr val="white"/>
              </a:solidFill>
              <a:latin typeface="Californian FB" panose="0207040306080B030204" pitchFamily="18" charset="0"/>
            </a:endParaRPr>
          </a:p>
        </p:txBody>
      </p:sp>
      <p:pic>
        <p:nvPicPr>
          <p:cNvPr id="175106" name="Picture 2" descr="http://entnemdept.ufl.edu/creatures/urban/roaches/american_roach.jpg"/>
          <p:cNvPicPr>
            <a:picLocks noChangeAspect="1" noChangeArrowheads="1"/>
          </p:cNvPicPr>
          <p:nvPr/>
        </p:nvPicPr>
        <p:blipFill>
          <a:blip r:embed="rId3" cstate="screen"/>
          <a:srcRect/>
          <a:stretch>
            <a:fillRect/>
          </a:stretch>
        </p:blipFill>
        <p:spPr bwMode="auto">
          <a:xfrm>
            <a:off x="5219703" y="3650932"/>
            <a:ext cx="4657725" cy="294989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520.JPG"/>
          <p:cNvPicPr>
            <a:picLocks noChangeAspect="1"/>
          </p:cNvPicPr>
          <p:nvPr/>
        </p:nvPicPr>
        <p:blipFill>
          <a:blip r:embed="rId2" cstate="screen"/>
          <a:srcRect/>
          <a:stretch>
            <a:fillRect/>
          </a:stretch>
        </p:blipFill>
        <p:spPr>
          <a:xfrm>
            <a:off x="257175" y="381000"/>
            <a:ext cx="7152680" cy="6177753"/>
          </a:xfrm>
          <a:prstGeom prst="rect">
            <a:avLst/>
          </a:prstGeom>
          <a:ln>
            <a:noFill/>
          </a:ln>
          <a:effectLst>
            <a:softEdge rad="112500"/>
          </a:effectLst>
        </p:spPr>
      </p:pic>
      <p:pic>
        <p:nvPicPr>
          <p:cNvPr id="162818" name="Picture 2" descr="http://entnemdept.ufl.edu/creatures/urban/roaches/american_roach_female.jpg"/>
          <p:cNvPicPr>
            <a:picLocks noChangeAspect="1" noChangeArrowheads="1"/>
          </p:cNvPicPr>
          <p:nvPr/>
        </p:nvPicPr>
        <p:blipFill>
          <a:blip r:embed="rId3" cstate="screen"/>
          <a:srcRect/>
          <a:stretch>
            <a:fillRect/>
          </a:stretch>
        </p:blipFill>
        <p:spPr bwMode="auto">
          <a:xfrm rot="16200000">
            <a:off x="7108508" y="1726945"/>
            <a:ext cx="3048000" cy="279463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9772650" cy="5181600"/>
          </a:xfrm>
          <a:prstGeom prst="rect">
            <a:avLst/>
          </a:prstGeom>
          <a:noFill/>
          <a:ln w="9525">
            <a:noFill/>
            <a:miter lim="800000"/>
            <a:headEnd/>
            <a:tailEnd/>
          </a:ln>
        </p:spPr>
        <p:txBody>
          <a:bodyPr/>
          <a:lstStyle/>
          <a:p>
            <a:pPr marL="742950" lvl="1" indent="-285750">
              <a:spcBef>
                <a:spcPct val="20000"/>
              </a:spcBef>
              <a:buClr>
                <a:srgbClr val="00C8C3"/>
              </a:buClr>
              <a:defRPr/>
            </a:pPr>
            <a:r>
              <a:rPr lang="en-US" sz="3600" kern="0" dirty="0">
                <a:solidFill>
                  <a:prstClr val="white"/>
                </a:solidFill>
                <a:latin typeface="Californian FB" panose="0207040306080B030204" pitchFamily="18" charset="0"/>
              </a:rPr>
              <a:t>Omnivorous and opportunistic feeders Consumes decaying organic matter</a:t>
            </a:r>
          </a:p>
          <a:p>
            <a:pPr marL="742950" lvl="1" indent="-285750">
              <a:spcBef>
                <a:spcPct val="20000"/>
              </a:spcBef>
              <a:buClr>
                <a:srgbClr val="00C8C3"/>
              </a:buClr>
              <a:defRPr/>
            </a:pPr>
            <a:r>
              <a:rPr lang="en-US" sz="3600" kern="0" dirty="0">
                <a:solidFill>
                  <a:prstClr val="white"/>
                </a:solidFill>
                <a:latin typeface="Californian FB" panose="0207040306080B030204" pitchFamily="18" charset="0"/>
              </a:rPr>
              <a:t>Prefers sweets, but will eat paper, boots, hair, bread, fruit, book bindings, fish, peanuts, old rice, the soft part on the inside of animal hides, cloth and dead insects. </a:t>
            </a:r>
          </a:p>
          <a:p>
            <a:pPr marL="742950" lvl="1" indent="-285750">
              <a:spcBef>
                <a:spcPct val="20000"/>
              </a:spcBef>
              <a:buClr>
                <a:srgbClr val="00C8C3"/>
              </a:buClr>
              <a:defRPr/>
            </a:pPr>
            <a:endParaRPr lang="en-US" sz="3600" kern="0" dirty="0">
              <a:solidFill>
                <a:prstClr val="white"/>
              </a:solidFill>
              <a:latin typeface="Californian FB" panose="0207040306080B030204" pitchFamily="18" charset="0"/>
            </a:endParaRPr>
          </a:p>
        </p:txBody>
      </p:sp>
      <p:pic>
        <p:nvPicPr>
          <p:cNvPr id="177154" name="Picture 2" descr="http://entnemdept.ufl.edu/creatures/urban/roaches/american_roach_02.jpg"/>
          <p:cNvPicPr>
            <a:picLocks noChangeAspect="1" noChangeArrowheads="1"/>
          </p:cNvPicPr>
          <p:nvPr/>
        </p:nvPicPr>
        <p:blipFill>
          <a:blip r:embed="rId3" cstate="screen"/>
          <a:srcRect/>
          <a:stretch>
            <a:fillRect/>
          </a:stretch>
        </p:blipFill>
        <p:spPr bwMode="auto">
          <a:xfrm>
            <a:off x="5143500" y="3719743"/>
            <a:ext cx="4800600" cy="2976373"/>
          </a:xfrm>
          <a:prstGeom prst="rect">
            <a:avLst/>
          </a:prstGeom>
          <a:ln>
            <a:noFill/>
          </a:ln>
          <a:effectLst>
            <a:softEdge rad="112500"/>
          </a:effectLst>
        </p:spPr>
      </p:pic>
      <p:pic>
        <p:nvPicPr>
          <p:cNvPr id="9" name="Picture 8" descr="IMG_1525.JPG"/>
          <p:cNvPicPr>
            <a:picLocks noChangeAspect="1"/>
          </p:cNvPicPr>
          <p:nvPr/>
        </p:nvPicPr>
        <p:blipFill>
          <a:blip r:embed="rId4" cstate="screen"/>
          <a:srcRect/>
          <a:stretch>
            <a:fillRect/>
          </a:stretch>
        </p:blipFill>
        <p:spPr>
          <a:xfrm>
            <a:off x="1114425" y="3751769"/>
            <a:ext cx="3571875" cy="2801471"/>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228600"/>
            <a:ext cx="9772650" cy="5181600"/>
          </a:xfrm>
          <a:prstGeom prst="rect">
            <a:avLst/>
          </a:prstGeom>
          <a:noFill/>
          <a:ln w="9525">
            <a:noFill/>
            <a:miter lim="800000"/>
            <a:headEnd/>
            <a:tailEnd/>
          </a:ln>
        </p:spPr>
        <p:txBody>
          <a:bodyPr/>
          <a:lstStyle/>
          <a:p>
            <a:pPr marL="742950" lvl="1" indent="-285750">
              <a:spcBef>
                <a:spcPct val="20000"/>
              </a:spcBef>
              <a:buClr>
                <a:srgbClr val="00C8C3"/>
              </a:buClr>
              <a:defRPr/>
            </a:pPr>
            <a:r>
              <a:rPr lang="en-US" sz="3600" kern="0" dirty="0">
                <a:solidFill>
                  <a:prstClr val="white"/>
                </a:solidFill>
                <a:latin typeface="Californian FB" panose="0207040306080B030204" pitchFamily="18" charset="0"/>
              </a:rPr>
              <a:t>Carry &gt;22 species of pathogenic human bacteria,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virus, fungi, and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protozoans, as well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as five helminthic </a:t>
            </a:r>
            <a:br>
              <a:rPr lang="en-US" sz="3600" kern="0" dirty="0">
                <a:solidFill>
                  <a:prstClr val="white"/>
                </a:solidFill>
                <a:latin typeface="Californian FB" panose="0207040306080B030204" pitchFamily="18" charset="0"/>
              </a:rPr>
            </a:br>
            <a:r>
              <a:rPr lang="en-US" sz="3600" kern="0" dirty="0">
                <a:solidFill>
                  <a:prstClr val="white"/>
                </a:solidFill>
                <a:latin typeface="Californian FB" panose="0207040306080B030204" pitchFamily="18" charset="0"/>
              </a:rPr>
              <a:t>worms</a:t>
            </a:r>
            <a:endParaRPr lang="en-US" sz="3600" dirty="0">
              <a:solidFill>
                <a:prstClr val="white"/>
              </a:solidFill>
              <a:latin typeface="Californian FB" panose="0207040306080B030204" pitchFamily="18" charset="0"/>
            </a:endParaRPr>
          </a:p>
        </p:txBody>
      </p:sp>
      <p:pic>
        <p:nvPicPr>
          <p:cNvPr id="181250" name="Picture 2" descr="American cockroach. Periplaneta americana. San Francisco Zoo, California. - Photo ID #191"/>
          <p:cNvPicPr>
            <a:picLocks noChangeAspect="1" noChangeArrowheads="1"/>
          </p:cNvPicPr>
          <p:nvPr/>
        </p:nvPicPr>
        <p:blipFill>
          <a:blip r:embed="rId3" cstate="screen"/>
          <a:srcRect/>
          <a:stretch>
            <a:fillRect/>
          </a:stretch>
        </p:blipFill>
        <p:spPr bwMode="auto">
          <a:xfrm>
            <a:off x="5668566" y="1066800"/>
            <a:ext cx="4104084" cy="5334000"/>
          </a:xfrm>
          <a:prstGeom prst="rect">
            <a:avLst/>
          </a:prstGeom>
          <a:ln>
            <a:noFill/>
          </a:ln>
          <a:effectLst>
            <a:softEdge rad="112500"/>
          </a:effectLst>
        </p:spPr>
      </p:pic>
      <p:pic>
        <p:nvPicPr>
          <p:cNvPr id="5" name="Picture 4" descr="Catherine Chalmers: Cockroach / Residents"/>
          <p:cNvPicPr>
            <a:picLocks noChangeAspect="1" noChangeArrowheads="1"/>
          </p:cNvPicPr>
          <p:nvPr/>
        </p:nvPicPr>
        <p:blipFill>
          <a:blip r:embed="rId4" cstate="screen"/>
          <a:srcRect/>
          <a:stretch>
            <a:fillRect/>
          </a:stretch>
        </p:blipFill>
        <p:spPr bwMode="auto">
          <a:xfrm>
            <a:off x="555305" y="3581401"/>
            <a:ext cx="4849541" cy="285914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atherine Chalmers: Cockroach / Residents"/>
          <p:cNvPicPr>
            <a:picLocks noChangeAspect="1" noChangeArrowheads="1"/>
          </p:cNvPicPr>
          <p:nvPr/>
        </p:nvPicPr>
        <p:blipFill>
          <a:blip r:embed="rId2" cstate="screen"/>
          <a:srcRect/>
          <a:stretch>
            <a:fillRect/>
          </a:stretch>
        </p:blipFill>
        <p:spPr bwMode="auto">
          <a:xfrm>
            <a:off x="305676" y="533400"/>
            <a:ext cx="9681156" cy="574283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752600"/>
            <a:ext cx="77152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376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671578">
            <a:off x="3565525" y="4535488"/>
            <a:ext cx="1608138"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4" name="TextBox 12"/>
          <p:cNvSpPr txBox="1">
            <a:spLocks noChangeArrowheads="1"/>
          </p:cNvSpPr>
          <p:nvPr/>
        </p:nvSpPr>
        <p:spPr bwMode="auto">
          <a:xfrm>
            <a:off x="522288" y="152400"/>
            <a:ext cx="8634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spcAft>
                <a:spcPct val="25000"/>
              </a:spcAft>
              <a:buClr>
                <a:srgbClr val="99FF99"/>
              </a:buClr>
              <a:buFont typeface="Wingdings" pitchFamily="2" charset="2"/>
              <a:buChar char="Ø"/>
              <a:defRPr sz="3200">
                <a:solidFill>
                  <a:srgbClr val="FF99FF"/>
                </a:solidFill>
                <a:latin typeface="Arial" pitchFamily="34" charset="0"/>
              </a:defRPr>
            </a:lvl1pPr>
            <a:lvl2pPr marL="742950" indent="-285750" eaLnBrk="0" hangingPunct="0">
              <a:spcBef>
                <a:spcPct val="25000"/>
              </a:spcBef>
              <a:spcAft>
                <a:spcPct val="25000"/>
              </a:spcAft>
              <a:buClr>
                <a:srgbClr val="00CCFF"/>
              </a:buClr>
              <a:buFont typeface="Wingdings" pitchFamily="2" charset="2"/>
              <a:buChar char="v"/>
              <a:defRPr sz="2800">
                <a:solidFill>
                  <a:srgbClr val="FFFFCC"/>
                </a:solidFill>
                <a:latin typeface="Arial" pitchFamily="34" charset="0"/>
              </a:defRPr>
            </a:lvl2pPr>
            <a:lvl3pPr marL="1143000" indent="-228600" eaLnBrk="0" hangingPunct="0">
              <a:spcBef>
                <a:spcPct val="25000"/>
              </a:spcBef>
              <a:spcAft>
                <a:spcPct val="25000"/>
              </a:spcAft>
              <a:buClr>
                <a:srgbClr val="FFFF99"/>
              </a:buClr>
              <a:buFont typeface="Wingdings 2" pitchFamily="18" charset="2"/>
              <a:buChar char="³"/>
              <a:defRPr sz="2400">
                <a:solidFill>
                  <a:srgbClr val="99FF99"/>
                </a:solidFill>
                <a:latin typeface="Arial" pitchFamily="34" charset="0"/>
              </a:defRPr>
            </a:lvl3pPr>
            <a:lvl4pPr marL="1600200" indent="-228600" eaLnBrk="0" hangingPunct="0">
              <a:spcBef>
                <a:spcPct val="25000"/>
              </a:spcBef>
              <a:spcAft>
                <a:spcPct val="25000"/>
              </a:spcAft>
              <a:buClr>
                <a:srgbClr val="FF3399"/>
              </a:buClr>
              <a:buChar char="–"/>
              <a:defRPr sz="2000">
                <a:solidFill>
                  <a:schemeClr val="bg1"/>
                </a:solidFill>
                <a:latin typeface="Arial" pitchFamily="34" charset="0"/>
              </a:defRPr>
            </a:lvl4pPr>
            <a:lvl5pPr marL="2057400" indent="-228600" eaLnBrk="0" hangingPunct="0">
              <a:spcBef>
                <a:spcPct val="25000"/>
              </a:spcBef>
              <a:spcAft>
                <a:spcPct val="25000"/>
              </a:spcAft>
              <a:buClr>
                <a:srgbClr val="FF3399"/>
              </a:buClr>
              <a:buChar char="•"/>
              <a:defRPr sz="2000">
                <a:solidFill>
                  <a:schemeClr val="bg1"/>
                </a:solidFill>
                <a:latin typeface="Arial" pitchFamily="34" charset="0"/>
              </a:defRPr>
            </a:lvl5pPr>
            <a:lvl6pPr marL="2514600" indent="-228600" eaLnBrk="0" fontAlgn="base" hangingPunct="0">
              <a:spcBef>
                <a:spcPct val="25000"/>
              </a:spcBef>
              <a:spcAft>
                <a:spcPct val="25000"/>
              </a:spcAft>
              <a:buClr>
                <a:srgbClr val="FF3399"/>
              </a:buClr>
              <a:buChar char="•"/>
              <a:defRPr sz="2000">
                <a:solidFill>
                  <a:schemeClr val="bg1"/>
                </a:solidFill>
                <a:latin typeface="Arial" pitchFamily="34" charset="0"/>
              </a:defRPr>
            </a:lvl6pPr>
            <a:lvl7pPr marL="2971800" indent="-228600" eaLnBrk="0" fontAlgn="base" hangingPunct="0">
              <a:spcBef>
                <a:spcPct val="25000"/>
              </a:spcBef>
              <a:spcAft>
                <a:spcPct val="25000"/>
              </a:spcAft>
              <a:buClr>
                <a:srgbClr val="FF3399"/>
              </a:buClr>
              <a:buChar char="•"/>
              <a:defRPr sz="2000">
                <a:solidFill>
                  <a:schemeClr val="bg1"/>
                </a:solidFill>
                <a:latin typeface="Arial" pitchFamily="34" charset="0"/>
              </a:defRPr>
            </a:lvl7pPr>
            <a:lvl8pPr marL="3429000" indent="-228600" eaLnBrk="0" fontAlgn="base" hangingPunct="0">
              <a:spcBef>
                <a:spcPct val="25000"/>
              </a:spcBef>
              <a:spcAft>
                <a:spcPct val="25000"/>
              </a:spcAft>
              <a:buClr>
                <a:srgbClr val="FF3399"/>
              </a:buClr>
              <a:buChar char="•"/>
              <a:defRPr sz="2000">
                <a:solidFill>
                  <a:schemeClr val="bg1"/>
                </a:solidFill>
                <a:latin typeface="Arial" pitchFamily="34" charset="0"/>
              </a:defRPr>
            </a:lvl8pPr>
            <a:lvl9pPr marL="3886200" indent="-228600" eaLnBrk="0" fontAlgn="base" hangingPunct="0">
              <a:spcBef>
                <a:spcPct val="25000"/>
              </a:spcBef>
              <a:spcAft>
                <a:spcPct val="25000"/>
              </a:spcAft>
              <a:buClr>
                <a:srgbClr val="FF3399"/>
              </a:buClr>
              <a:buChar char="•"/>
              <a:defRPr sz="2000">
                <a:solidFill>
                  <a:schemeClr val="bg1"/>
                </a:solidFill>
                <a:latin typeface="Arial" pitchFamily="34" charset="0"/>
              </a:defRPr>
            </a:lvl9pPr>
          </a:lstStyle>
          <a:p>
            <a:pPr eaLnBrk="1" hangingPunct="1">
              <a:spcBef>
                <a:spcPct val="0"/>
              </a:spcBef>
              <a:spcAft>
                <a:spcPct val="0"/>
              </a:spcAft>
              <a:buClrTx/>
              <a:buFontTx/>
              <a:buNone/>
            </a:pPr>
            <a:r>
              <a:rPr lang="en-US" altLang="en-US" dirty="0">
                <a:solidFill>
                  <a:srgbClr val="FFFFFF"/>
                </a:solidFill>
                <a:latin typeface="Californian FB" pitchFamily="18" charset="0"/>
              </a:rPr>
              <a:t>Presence of a single cockroach on a trap can </a:t>
            </a:r>
            <a:br>
              <a:rPr lang="en-US" altLang="en-US" dirty="0">
                <a:solidFill>
                  <a:srgbClr val="FFFFFF"/>
                </a:solidFill>
                <a:latin typeface="Californian FB" pitchFamily="18" charset="0"/>
              </a:rPr>
            </a:br>
            <a:r>
              <a:rPr lang="en-US" altLang="en-US" dirty="0">
                <a:solidFill>
                  <a:srgbClr val="FFFFFF"/>
                </a:solidFill>
                <a:latin typeface="Californian FB" pitchFamily="18" charset="0"/>
              </a:rPr>
              <a:t>indicate a recent delivery with cockroaches in, </a:t>
            </a:r>
            <a:r>
              <a:rPr lang="en-US" altLang="en-US" b="1" u="sng" dirty="0">
                <a:solidFill>
                  <a:srgbClr val="FFFFFF"/>
                </a:solidFill>
                <a:latin typeface="Californian FB" pitchFamily="18" charset="0"/>
              </a:rPr>
              <a:t>or</a:t>
            </a:r>
            <a:r>
              <a:rPr lang="en-US" altLang="en-US" dirty="0">
                <a:solidFill>
                  <a:srgbClr val="FFFFFF"/>
                </a:solidFill>
                <a:latin typeface="Californian FB" pitchFamily="18" charset="0"/>
              </a:rPr>
              <a:t> </a:t>
            </a:r>
            <a:br>
              <a:rPr lang="en-US" altLang="en-US" dirty="0">
                <a:solidFill>
                  <a:srgbClr val="FFFFFF"/>
                </a:solidFill>
                <a:latin typeface="Californian FB" pitchFamily="18" charset="0"/>
              </a:rPr>
            </a:br>
            <a:r>
              <a:rPr lang="en-US" altLang="en-US" dirty="0">
                <a:solidFill>
                  <a:srgbClr val="FFFFFF"/>
                </a:solidFill>
                <a:latin typeface="Californian FB" pitchFamily="18" charset="0"/>
              </a:rPr>
              <a:t>an entry point, it </a:t>
            </a:r>
            <a:r>
              <a:rPr lang="en-US" altLang="en-US" b="1" u="sng" dirty="0">
                <a:solidFill>
                  <a:srgbClr val="FFFFFF"/>
                </a:solidFill>
                <a:latin typeface="Californian FB" pitchFamily="18" charset="0"/>
              </a:rPr>
              <a:t>also</a:t>
            </a:r>
            <a:r>
              <a:rPr lang="en-US" altLang="en-US" dirty="0">
                <a:solidFill>
                  <a:srgbClr val="FFFFFF"/>
                </a:solidFill>
                <a:latin typeface="Californian FB" pitchFamily="18" charset="0"/>
              </a:rPr>
              <a:t> indicates IPM in practice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iskin's dumpsters"/>
          <p:cNvPicPr>
            <a:picLocks noChangeAspect="1" noChangeArrowheads="1"/>
          </p:cNvPicPr>
          <p:nvPr/>
        </p:nvPicPr>
        <p:blipFill>
          <a:blip r:embed="rId3" cstate="screen"/>
          <a:srcRect/>
          <a:stretch>
            <a:fillRect/>
          </a:stretch>
        </p:blipFill>
        <p:spPr bwMode="auto">
          <a:xfrm>
            <a:off x="571500" y="3810000"/>
            <a:ext cx="4457699" cy="2971799"/>
          </a:xfrm>
          <a:prstGeom prst="rect">
            <a:avLst/>
          </a:prstGeom>
          <a:ln>
            <a:noFill/>
          </a:ln>
          <a:effectLst>
            <a:softEdge rad="112500"/>
          </a:effectLst>
        </p:spPr>
      </p:pic>
      <p:sp>
        <p:nvSpPr>
          <p:cNvPr id="374787" name="Rectangle 2"/>
          <p:cNvSpPr>
            <a:spLocks noChangeArrowheads="1"/>
          </p:cNvSpPr>
          <p:nvPr/>
        </p:nvSpPr>
        <p:spPr bwMode="auto">
          <a:xfrm>
            <a:off x="1104900" y="381000"/>
            <a:ext cx="374173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80000"/>
              </a:lnSpc>
              <a:spcBef>
                <a:spcPct val="0"/>
              </a:spcBef>
              <a:buClr>
                <a:srgbClr val="9999FF"/>
              </a:buClr>
              <a:buSzPct val="75000"/>
              <a:buFontTx/>
              <a:buNone/>
            </a:pPr>
            <a:r>
              <a:rPr lang="en-US" altLang="en-US" sz="4000" b="1">
                <a:solidFill>
                  <a:srgbClr val="FFFF00"/>
                </a:solidFill>
                <a:latin typeface="Californian FB" pitchFamily="18" charset="0"/>
              </a:rPr>
              <a:t>Flies </a:t>
            </a:r>
            <a:r>
              <a:rPr lang="en-US" altLang="en-US" sz="4000" b="1">
                <a:solidFill>
                  <a:schemeClr val="bg1"/>
                </a:solidFill>
                <a:latin typeface="Californian FB" pitchFamily="18" charset="0"/>
              </a:rPr>
              <a:t>House flies</a:t>
            </a:r>
          </a:p>
        </p:txBody>
      </p:sp>
      <p:pic>
        <p:nvPicPr>
          <p:cNvPr id="394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228599"/>
            <a:ext cx="3514725" cy="26804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4789" name="Rectangle 1"/>
          <p:cNvSpPr>
            <a:spLocks noChangeArrowheads="1"/>
          </p:cNvSpPr>
          <p:nvPr/>
        </p:nvSpPr>
        <p:spPr bwMode="auto">
          <a:xfrm>
            <a:off x="571500" y="1143000"/>
            <a:ext cx="5143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dirty="0">
                <a:solidFill>
                  <a:schemeClr val="bg1"/>
                </a:solidFill>
                <a:latin typeface="Californian FB" pitchFamily="18" charset="0"/>
              </a:rPr>
              <a:t>Each female fly can lay up to 500 eggs over three to four days </a:t>
            </a:r>
          </a:p>
        </p:txBody>
      </p:sp>
      <p:sp>
        <p:nvSpPr>
          <p:cNvPr id="374790" name="Rectangle 5"/>
          <p:cNvSpPr>
            <a:spLocks noChangeArrowheads="1"/>
          </p:cNvSpPr>
          <p:nvPr/>
        </p:nvSpPr>
        <p:spPr bwMode="auto">
          <a:xfrm>
            <a:off x="3127375" y="2908300"/>
            <a:ext cx="4911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a:solidFill>
                  <a:schemeClr val="bg1"/>
                </a:solidFill>
                <a:latin typeface="Californian FB" pitchFamily="18" charset="0"/>
              </a:rPr>
              <a:t>20 generations per year</a:t>
            </a:r>
          </a:p>
        </p:txBody>
      </p:sp>
      <p:pic>
        <p:nvPicPr>
          <p:cNvPr id="394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657600"/>
            <a:ext cx="4762500" cy="30099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ChangeArrowheads="1"/>
          </p:cNvSpPr>
          <p:nvPr/>
        </p:nvSpPr>
        <p:spPr bwMode="auto">
          <a:xfrm>
            <a:off x="1104900" y="381000"/>
            <a:ext cx="259238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80000"/>
              </a:lnSpc>
              <a:spcBef>
                <a:spcPct val="0"/>
              </a:spcBef>
              <a:buClr>
                <a:srgbClr val="9999FF"/>
              </a:buClr>
              <a:buSzPct val="75000"/>
              <a:buFontTx/>
              <a:buNone/>
            </a:pPr>
            <a:r>
              <a:rPr lang="en-US" altLang="en-US" sz="4000" b="1">
                <a:solidFill>
                  <a:srgbClr val="FFFF00"/>
                </a:solidFill>
                <a:latin typeface="Californian FB" pitchFamily="18" charset="0"/>
              </a:rPr>
              <a:t>House flies</a:t>
            </a:r>
          </a:p>
        </p:txBody>
      </p:sp>
      <p:sp>
        <p:nvSpPr>
          <p:cNvPr id="375811" name="Rectangle 1"/>
          <p:cNvSpPr>
            <a:spLocks noChangeArrowheads="1"/>
          </p:cNvSpPr>
          <p:nvPr/>
        </p:nvSpPr>
        <p:spPr bwMode="auto">
          <a:xfrm>
            <a:off x="571500" y="1143000"/>
            <a:ext cx="7772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a:solidFill>
                  <a:schemeClr val="bg1"/>
                </a:solidFill>
                <a:latin typeface="Californian FB" pitchFamily="18" charset="0"/>
              </a:rPr>
              <a:t>A pair of flies beginning reproduction in April, under optimal conditions will generate 191,010,000,000,000,000,000 flies by August</a:t>
            </a:r>
          </a:p>
          <a:p>
            <a:pPr eaLnBrk="1" hangingPunct="1">
              <a:spcBef>
                <a:spcPct val="0"/>
              </a:spcBef>
              <a:buFontTx/>
              <a:buNone/>
            </a:pPr>
            <a:endParaRPr lang="en-US" altLang="en-US" sz="3600">
              <a:solidFill>
                <a:schemeClr val="bg1"/>
              </a:solidFill>
              <a:latin typeface="Californian FB" pitchFamily="18" charset="0"/>
            </a:endParaRPr>
          </a:p>
          <a:p>
            <a:pPr eaLnBrk="1" hangingPunct="1">
              <a:spcBef>
                <a:spcPct val="0"/>
              </a:spcBef>
              <a:buFontTx/>
              <a:buNone/>
            </a:pPr>
            <a:r>
              <a:rPr lang="en-US" altLang="en-US" sz="3600">
                <a:solidFill>
                  <a:schemeClr val="bg1"/>
                </a:solidFill>
                <a:latin typeface="Californian FB" pitchFamily="18" charset="0"/>
              </a:rPr>
              <a:t>191 quintillion, </a:t>
            </a:r>
            <a:br>
              <a:rPr lang="en-US" altLang="en-US" sz="3600">
                <a:solidFill>
                  <a:schemeClr val="bg1"/>
                </a:solidFill>
                <a:latin typeface="Californian FB" pitchFamily="18" charset="0"/>
              </a:rPr>
            </a:br>
            <a:r>
              <a:rPr lang="en-US" altLang="en-US" sz="3600">
                <a:solidFill>
                  <a:schemeClr val="bg1"/>
                </a:solidFill>
                <a:latin typeface="Californian FB" pitchFamily="18" charset="0"/>
              </a:rPr>
              <a:t>10 quadrillion, etc….</a:t>
            </a:r>
          </a:p>
        </p:txBody>
      </p:sp>
      <p:pic>
        <p:nvPicPr>
          <p:cNvPr id="864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29" y="3180286"/>
            <a:ext cx="5116521" cy="34110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8536" name="Picture 8" descr="IMG_19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02038"/>
            <a:ext cx="4886325" cy="325596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343043" name="Picture 3" descr="IMGP1445"/>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565650" y="0"/>
            <a:ext cx="5786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6" descr="j02806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7719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533900" y="228600"/>
            <a:ext cx="5410200" cy="5219700"/>
            <a:chOff x="2856" y="144"/>
            <a:chExt cx="3408" cy="3288"/>
          </a:xfrm>
        </p:grpSpPr>
        <p:grpSp>
          <p:nvGrpSpPr>
            <p:cNvPr id="343049" name="Group 13"/>
            <p:cNvGrpSpPr>
              <a:grpSpLocks/>
            </p:cNvGrpSpPr>
            <p:nvPr/>
          </p:nvGrpSpPr>
          <p:grpSpPr bwMode="auto">
            <a:xfrm>
              <a:off x="2856" y="144"/>
              <a:ext cx="3408" cy="3288"/>
              <a:chOff x="2856" y="144"/>
              <a:chExt cx="3408" cy="3288"/>
            </a:xfrm>
          </p:grpSpPr>
          <p:pic>
            <p:nvPicPr>
              <p:cNvPr id="343051" name="Picture 11" descr="pesticid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 y="144"/>
                <a:ext cx="3408" cy="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52" name="Text Box 12"/>
              <p:cNvSpPr txBox="1">
                <a:spLocks noChangeArrowheads="1"/>
              </p:cNvSpPr>
              <p:nvPr/>
            </p:nvSpPr>
            <p:spPr bwMode="auto">
              <a:xfrm>
                <a:off x="4920" y="3024"/>
                <a:ext cx="86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eaLnBrk="0" hangingPunct="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bg1"/>
                    </a:solidFill>
                  </a:rPr>
                  <a:t>OUTDOOR</a:t>
                </a:r>
                <a:br>
                  <a:rPr lang="en-US" altLang="en-US" sz="1800" b="1">
                    <a:solidFill>
                      <a:schemeClr val="bg1"/>
                    </a:solidFill>
                  </a:rPr>
                </a:br>
                <a:r>
                  <a:rPr lang="en-US" altLang="en-US" sz="1800" b="1">
                    <a:solidFill>
                      <a:schemeClr val="bg1"/>
                    </a:solidFill>
                  </a:rPr>
                  <a:t>USE ONLY</a:t>
                </a:r>
              </a:p>
            </p:txBody>
          </p:sp>
        </p:grpSp>
        <p:sp>
          <p:nvSpPr>
            <p:cNvPr id="343050" name="Text Box 14"/>
            <p:cNvSpPr txBox="1">
              <a:spLocks noChangeArrowheads="1"/>
            </p:cNvSpPr>
            <p:nvPr/>
          </p:nvSpPr>
          <p:spPr bwMode="auto">
            <a:xfrm rot="1445537">
              <a:off x="3621" y="1197"/>
              <a:ext cx="246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eaLnBrk="0" hangingPunct="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lgn="ctr">
                <a:spcBef>
                  <a:spcPct val="0"/>
                </a:spcBef>
                <a:buClrTx/>
                <a:buSzTx/>
                <a:buFontTx/>
                <a:buNone/>
              </a:pPr>
              <a:r>
                <a:rPr lang="en-US" altLang="en-US" sz="2400" b="1"/>
                <a:t>MAKES UP TO</a:t>
              </a:r>
              <a:br>
                <a:rPr lang="en-US" altLang="en-US" sz="2400" b="1"/>
              </a:br>
              <a:r>
                <a:rPr lang="en-US" altLang="en-US" sz="2400" b="1"/>
                <a:t>274 GALLONS OF SPRAY</a:t>
              </a:r>
            </a:p>
          </p:txBody>
        </p:sp>
      </p:grpSp>
      <p:grpSp>
        <p:nvGrpSpPr>
          <p:cNvPr id="4" name="Group 18"/>
          <p:cNvGrpSpPr>
            <a:grpSpLocks/>
          </p:cNvGrpSpPr>
          <p:nvPr/>
        </p:nvGrpSpPr>
        <p:grpSpPr bwMode="auto">
          <a:xfrm>
            <a:off x="1066800" y="2209800"/>
            <a:ext cx="9220200" cy="1666875"/>
            <a:chOff x="1176" y="891"/>
            <a:chExt cx="4576" cy="1050"/>
          </a:xfrm>
        </p:grpSpPr>
        <p:pic>
          <p:nvPicPr>
            <p:cNvPr id="343047" name="Picture 16" descr="pesticid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 y="891"/>
              <a:ext cx="4576" cy="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8" name="Text Box 17"/>
            <p:cNvSpPr txBox="1">
              <a:spLocks noChangeArrowheads="1"/>
            </p:cNvSpPr>
            <p:nvPr/>
          </p:nvSpPr>
          <p:spPr bwMode="auto">
            <a:xfrm>
              <a:off x="1368" y="1104"/>
              <a:ext cx="3831"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eaLnBrk="0" hangingPunct="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spcBef>
                  <a:spcPct val="0"/>
                </a:spcBef>
                <a:buClrTx/>
                <a:buSzTx/>
                <a:buFontTx/>
                <a:buNone/>
              </a:pPr>
              <a:r>
                <a:rPr lang="en-US" altLang="en-US" sz="2400" b="1">
                  <a:solidFill>
                    <a:schemeClr val="bg1"/>
                  </a:solidFill>
                </a:rPr>
                <a:t>For Use Around Foundations, Outside Buildings, Lawns, Woodpiles, Stored Lumber </a:t>
              </a:r>
              <a:br>
                <a:rPr lang="en-US" altLang="en-US" sz="2400" b="1">
                  <a:solidFill>
                    <a:schemeClr val="bg1"/>
                  </a:solidFill>
                </a:rPr>
              </a:br>
              <a:r>
                <a:rPr lang="en-US" altLang="en-US" sz="2400" b="1">
                  <a:solidFill>
                    <a:schemeClr val="bg1"/>
                  </a:solidFill>
                </a:rPr>
                <a:t>and Fence Posts</a:t>
              </a: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childTnLst>
                          </p:cTn>
                        </p:par>
                        <p:par>
                          <p:cTn id="17" fill="hold" nodeType="afterGroup">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childTnLst>
                          </p:cTn>
                        </p:par>
                        <p:par>
                          <p:cTn id="30" fill="hold" nodeType="afterGroup">
                            <p:stCondLst>
                              <p:cond delay="500"/>
                            </p:stCondLst>
                            <p:childTnLst>
                              <p:par>
                                <p:cTn id="31" presetID="8" presetClass="entr" presetSubtype="32" fill="hold" nodeType="afterEffect">
                                  <p:stCondLst>
                                    <p:cond delay="0"/>
                                  </p:stCondLst>
                                  <p:childTnLst>
                                    <p:set>
                                      <p:cBhvr>
                                        <p:cTn id="32" dur="1" fill="hold">
                                          <p:stCondLst>
                                            <p:cond delay="0"/>
                                          </p:stCondLst>
                                        </p:cTn>
                                        <p:tgtEl>
                                          <p:spTgt spid="918536"/>
                                        </p:tgtEl>
                                        <p:attrNameLst>
                                          <p:attrName>style.visibility</p:attrName>
                                        </p:attrNameLst>
                                      </p:cBhvr>
                                      <p:to>
                                        <p:strVal val="visible"/>
                                      </p:to>
                                    </p:set>
                                    <p:animEffect transition="in" filter="diamond(out)">
                                      <p:cBhvr>
                                        <p:cTn id="33" dur="2000"/>
                                        <p:tgtEl>
                                          <p:spTgt spid="91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4" name="Rectangle 8"/>
          <p:cNvSpPr>
            <a:spLocks noChangeArrowheads="1"/>
          </p:cNvSpPr>
          <p:nvPr/>
        </p:nvSpPr>
        <p:spPr bwMode="auto">
          <a:xfrm>
            <a:off x="495300" y="152400"/>
            <a:ext cx="92964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b="1" i="1" dirty="0">
                <a:solidFill>
                  <a:srgbClr val="FFFFFF"/>
                </a:solidFill>
                <a:latin typeface="Californian FB" pitchFamily="18" charset="0"/>
              </a:rPr>
              <a:t>Prevention</a:t>
            </a:r>
          </a:p>
          <a:p>
            <a:pPr marL="571500" indent="-571500" eaLnBrk="1" hangingPunct="1">
              <a:spcBef>
                <a:spcPct val="0"/>
              </a:spcBef>
            </a:pPr>
            <a:r>
              <a:rPr lang="en-US" altLang="en-US" sz="3600" dirty="0">
                <a:solidFill>
                  <a:srgbClr val="FFFFFF"/>
                </a:solidFill>
                <a:latin typeface="Californian FB" pitchFamily="18" charset="0"/>
              </a:rPr>
              <a:t>	Keep doors closed, windows screened, door sweeps and weather-stripping intact. </a:t>
            </a:r>
          </a:p>
          <a:p>
            <a:pPr marL="571500" indent="-571500" eaLnBrk="1" hangingPunct="1">
              <a:spcBef>
                <a:spcPct val="0"/>
              </a:spcBef>
            </a:pPr>
            <a:r>
              <a:rPr lang="en-US" altLang="en-US" sz="3600" dirty="0">
                <a:solidFill>
                  <a:srgbClr val="FFFFFF"/>
                </a:solidFill>
                <a:latin typeface="Californian FB" pitchFamily="18" charset="0"/>
              </a:rPr>
              <a:t>	Keep trash receptacles away from doorways</a:t>
            </a:r>
          </a:p>
          <a:p>
            <a:pPr marL="571500" indent="-571500" eaLnBrk="1" hangingPunct="1">
              <a:spcBef>
                <a:spcPct val="0"/>
              </a:spcBef>
            </a:pPr>
            <a:r>
              <a:rPr lang="en-US" altLang="en-US" sz="3600" dirty="0">
                <a:solidFill>
                  <a:srgbClr val="FFFFFF"/>
                </a:solidFill>
                <a:latin typeface="Californian FB" pitchFamily="18" charset="0"/>
              </a:rPr>
              <a:t>	Bag trash</a:t>
            </a:r>
          </a:p>
          <a:p>
            <a:pPr marL="571500" indent="-571500" eaLnBrk="1" hangingPunct="1">
              <a:spcBef>
                <a:spcPct val="0"/>
              </a:spcBef>
            </a:pPr>
            <a:r>
              <a:rPr lang="en-US" altLang="en-US" sz="3600" dirty="0">
                <a:solidFill>
                  <a:srgbClr val="FFFFFF"/>
                </a:solidFill>
                <a:latin typeface="Californian FB" pitchFamily="18" charset="0"/>
              </a:rPr>
              <a:t>	Keep dumpsters </a:t>
            </a:r>
          </a:p>
          <a:p>
            <a:pPr eaLnBrk="1" hangingPunct="1">
              <a:spcBef>
                <a:spcPct val="0"/>
              </a:spcBef>
              <a:buNone/>
              <a:tabLst>
                <a:tab pos="571500" algn="l"/>
              </a:tabLst>
            </a:pPr>
            <a:r>
              <a:rPr lang="en-US" altLang="en-US" sz="3600" dirty="0" smtClean="0">
                <a:solidFill>
                  <a:srgbClr val="FFFFFF"/>
                </a:solidFill>
                <a:latin typeface="Californian FB" pitchFamily="18" charset="0"/>
              </a:rPr>
              <a:t>	clean </a:t>
            </a:r>
            <a:r>
              <a:rPr lang="en-US" altLang="en-US" sz="3600" dirty="0">
                <a:solidFill>
                  <a:srgbClr val="FFFFFF"/>
                </a:solidFill>
                <a:latin typeface="Californian FB" pitchFamily="18" charset="0"/>
              </a:rPr>
              <a:t>and lids closed</a:t>
            </a:r>
          </a:p>
          <a:p>
            <a:pPr marL="571500" indent="-571500" eaLnBrk="1" hangingPunct="1">
              <a:spcBef>
                <a:spcPct val="0"/>
              </a:spcBef>
            </a:pPr>
            <a:r>
              <a:rPr lang="en-US" altLang="en-US" sz="3600" dirty="0">
                <a:solidFill>
                  <a:srgbClr val="FFFFFF"/>
                </a:solidFill>
                <a:latin typeface="Californian FB" pitchFamily="18" charset="0"/>
              </a:rPr>
              <a:t>	Clean under non-slip </a:t>
            </a:r>
            <a:r>
              <a:rPr lang="en-US" altLang="en-US" sz="3600" dirty="0">
                <a:solidFill>
                  <a:srgbClr val="FFFFFF"/>
                </a:solidFill>
                <a:latin typeface="Californian FB" pitchFamily="18" charset="0"/>
              </a:rPr>
              <a:t/>
            </a:r>
            <a:br>
              <a:rPr lang="en-US" altLang="en-US" sz="3600" dirty="0">
                <a:solidFill>
                  <a:srgbClr val="FFFFFF"/>
                </a:solidFill>
                <a:latin typeface="Californian FB" pitchFamily="18" charset="0"/>
              </a:rPr>
            </a:br>
            <a:r>
              <a:rPr lang="en-US" altLang="en-US" sz="3600" dirty="0" smtClean="0">
                <a:solidFill>
                  <a:srgbClr val="FFFFFF"/>
                </a:solidFill>
                <a:latin typeface="Californian FB" pitchFamily="18" charset="0"/>
              </a:rPr>
              <a:t>mats</a:t>
            </a:r>
            <a:endParaRPr lang="en-US" altLang="en-US" sz="3600" dirty="0">
              <a:solidFill>
                <a:srgbClr val="FFFFFF"/>
              </a:solidFill>
              <a:latin typeface="Californian FB" pitchFamily="18" charset="0"/>
            </a:endParaRPr>
          </a:p>
          <a:p>
            <a:pPr marL="571500" indent="-571500" eaLnBrk="1" hangingPunct="1">
              <a:spcBef>
                <a:spcPct val="0"/>
              </a:spcBef>
            </a:pPr>
            <a:r>
              <a:rPr lang="en-US" altLang="en-US" sz="3600" dirty="0">
                <a:solidFill>
                  <a:srgbClr val="FFFFFF"/>
                </a:solidFill>
                <a:latin typeface="Californian FB" pitchFamily="18" charset="0"/>
              </a:rPr>
              <a:t>	Corner clean</a:t>
            </a:r>
          </a:p>
          <a:p>
            <a:pPr marL="571500" indent="-571500" eaLnBrk="1" hangingPunct="1">
              <a:spcBef>
                <a:spcPct val="0"/>
              </a:spcBef>
            </a:pPr>
            <a:r>
              <a:rPr lang="en-US" altLang="en-US" sz="3600" dirty="0">
                <a:solidFill>
                  <a:srgbClr val="FFFFFF"/>
                </a:solidFill>
                <a:latin typeface="Californian FB" pitchFamily="18" charset="0"/>
              </a:rPr>
              <a:t>	Light-traps</a:t>
            </a:r>
          </a:p>
          <a:p>
            <a:pPr eaLnBrk="1" hangingPunct="1">
              <a:spcBef>
                <a:spcPct val="0"/>
              </a:spcBef>
              <a:buFontTx/>
              <a:buNone/>
            </a:pPr>
            <a:r>
              <a:rPr lang="en-US" altLang="en-US" sz="3600" dirty="0">
                <a:solidFill>
                  <a:srgbClr val="FFFFFF"/>
                </a:solidFill>
                <a:latin typeface="Californian FB" pitchFamily="18" charset="0"/>
              </a:rPr>
              <a:t>	</a:t>
            </a:r>
          </a:p>
          <a:p>
            <a:pPr eaLnBrk="1" hangingPunct="1">
              <a:spcBef>
                <a:spcPct val="0"/>
              </a:spcBef>
              <a:buFontTx/>
              <a:buNone/>
            </a:pPr>
            <a:endParaRPr lang="en-US" altLang="en-US" sz="3600" dirty="0">
              <a:solidFill>
                <a:srgbClr val="FFFFFF"/>
              </a:solidFill>
              <a:latin typeface="Californian FB" pitchFamily="18" charset="0"/>
            </a:endParaRPr>
          </a:p>
        </p:txBody>
      </p:sp>
      <p:pic>
        <p:nvPicPr>
          <p:cNvPr id="816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100" y="4904996"/>
            <a:ext cx="2819400" cy="18768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5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126" y="2438400"/>
            <a:ext cx="3331973" cy="22092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iskin's dumpsters"/>
          <p:cNvPicPr>
            <a:picLocks noChangeAspect="1" noChangeArrowheads="1"/>
          </p:cNvPicPr>
          <p:nvPr/>
        </p:nvPicPr>
        <p:blipFill>
          <a:blip r:embed="rId3" cstate="screen"/>
          <a:srcRect/>
          <a:stretch>
            <a:fillRect/>
          </a:stretch>
        </p:blipFill>
        <p:spPr bwMode="auto">
          <a:xfrm>
            <a:off x="571500" y="685800"/>
            <a:ext cx="9144000" cy="6096000"/>
          </a:xfrm>
          <a:prstGeom prst="rect">
            <a:avLst/>
          </a:prstGeom>
          <a:ln>
            <a:noFill/>
          </a:ln>
          <a:effectLst>
            <a:softEdge rad="112500"/>
          </a:effectLst>
        </p:spPr>
      </p:pic>
      <p:sp>
        <p:nvSpPr>
          <p:cNvPr id="377859" name="Rectangle 2"/>
          <p:cNvSpPr>
            <a:spLocks noChangeArrowheads="1"/>
          </p:cNvSpPr>
          <p:nvPr/>
        </p:nvSpPr>
        <p:spPr bwMode="auto">
          <a:xfrm>
            <a:off x="1104900" y="228600"/>
            <a:ext cx="73517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80000"/>
              </a:lnSpc>
              <a:spcBef>
                <a:spcPct val="0"/>
              </a:spcBef>
              <a:buClr>
                <a:srgbClr val="9999FF"/>
              </a:buClr>
              <a:buSzPct val="75000"/>
              <a:buFontTx/>
              <a:buNone/>
            </a:pPr>
            <a:r>
              <a:rPr lang="en-US" altLang="en-US" sz="4000" b="1">
                <a:solidFill>
                  <a:srgbClr val="FFFF00"/>
                </a:solidFill>
                <a:latin typeface="Century Schoolbook" pitchFamily="18" charset="0"/>
              </a:rPr>
              <a:t>Waste management is pest </a:t>
            </a:r>
            <a:br>
              <a:rPr lang="en-US" altLang="en-US" sz="4000" b="1">
                <a:solidFill>
                  <a:srgbClr val="FFFF00"/>
                </a:solidFill>
                <a:latin typeface="Century Schoolbook" pitchFamily="18" charset="0"/>
              </a:rPr>
            </a:br>
            <a:r>
              <a:rPr lang="en-US" altLang="en-US" sz="4000" b="1">
                <a:solidFill>
                  <a:srgbClr val="000000"/>
                </a:solidFill>
                <a:latin typeface="Century Schoolbook" pitchFamily="18" charset="0"/>
              </a:rPr>
              <a:t>management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DSCN1224"/>
          <p:cNvPicPr>
            <a:picLocks noGrp="1" noChangeAspect="1" noChangeArrowheads="1"/>
          </p:cNvPicPr>
          <p:nvPr>
            <p:ph/>
          </p:nvPr>
        </p:nvPicPr>
        <p:blipFill>
          <a:blip r:embed="rId3" cstate="screen"/>
          <a:srcRect/>
          <a:stretch>
            <a:fillRect/>
          </a:stretch>
        </p:blipFill>
        <p:spPr>
          <a:xfrm>
            <a:off x="753734" y="473196"/>
            <a:ext cx="8777883" cy="5851525"/>
          </a:xfrm>
          <a:effectLst>
            <a:softEdge rad="112500"/>
          </a:effectLst>
        </p:spPr>
      </p:pic>
      <p:pic>
        <p:nvPicPr>
          <p:cNvPr id="121859" name="Picture 3" descr="is0069_1m"/>
          <p:cNvPicPr>
            <a:picLocks noChangeAspect="1" noChangeArrowheads="1"/>
          </p:cNvPicPr>
          <p:nvPr/>
        </p:nvPicPr>
        <p:blipFill>
          <a:blip r:embed="rId4" cstate="screen"/>
          <a:srcRect/>
          <a:stretch>
            <a:fillRect/>
          </a:stretch>
        </p:blipFill>
        <p:spPr bwMode="auto">
          <a:xfrm>
            <a:off x="7338830" y="228601"/>
            <a:ext cx="2690994" cy="1600200"/>
          </a:xfrm>
          <a:prstGeom prst="rect">
            <a:avLst/>
          </a:prstGeom>
          <a:ln>
            <a:noFill/>
          </a:ln>
          <a:effectLst>
            <a:softEdge rad="112500"/>
          </a:effectLst>
        </p:spPr>
      </p:pic>
      <p:pic>
        <p:nvPicPr>
          <p:cNvPr id="4" name="Picture 2" descr="CentraliaMO JRHi Dock garbage dumpster 72dpi.jpg"/>
          <p:cNvPicPr>
            <a:picLocks noChangeAspect="1"/>
          </p:cNvPicPr>
          <p:nvPr/>
        </p:nvPicPr>
        <p:blipFill>
          <a:blip r:embed="rId5" cstate="screen"/>
          <a:srcRect/>
          <a:stretch>
            <a:fillRect/>
          </a:stretch>
        </p:blipFill>
        <p:spPr bwMode="auto">
          <a:xfrm>
            <a:off x="342900" y="4114800"/>
            <a:ext cx="3743325" cy="249555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sz="half" idx="1"/>
          </p:nvPr>
        </p:nvSpPr>
        <p:spPr>
          <a:xfrm>
            <a:off x="342900" y="533400"/>
            <a:ext cx="4191000" cy="5867400"/>
          </a:xfrm>
        </p:spPr>
        <p:txBody>
          <a:bodyPr/>
          <a:lstStyle/>
          <a:p>
            <a:pPr eaLnBrk="1" hangingPunct="1">
              <a:lnSpc>
                <a:spcPct val="80000"/>
              </a:lnSpc>
              <a:buClr>
                <a:srgbClr val="9999FF"/>
              </a:buClr>
              <a:buSzPct val="75000"/>
              <a:defRPr/>
            </a:pPr>
            <a:r>
              <a:rPr lang="en-US" sz="4000" b="1" dirty="0" smtClean="0">
                <a:solidFill>
                  <a:srgbClr val="FFFF00"/>
                </a:solidFill>
                <a:latin typeface="Californian FB" panose="0207040306080B030204" pitchFamily="18" charset="0"/>
              </a:rPr>
              <a:t>Calliphoridae</a:t>
            </a:r>
          </a:p>
          <a:p>
            <a:pPr lvl="1" eaLnBrk="1" hangingPunct="1">
              <a:lnSpc>
                <a:spcPct val="80000"/>
              </a:lnSpc>
              <a:buClr>
                <a:srgbClr val="FFFF00"/>
              </a:buClr>
              <a:buSzPct val="75000"/>
              <a:defRPr/>
            </a:pPr>
            <a:r>
              <a:rPr lang="en-US" sz="3600" b="1" dirty="0" smtClean="0">
                <a:solidFill>
                  <a:schemeClr val="bg1"/>
                </a:solidFill>
                <a:latin typeface="Californian FB" panose="0207040306080B030204" pitchFamily="18" charset="0"/>
              </a:rPr>
              <a:t>Blow flies</a:t>
            </a:r>
          </a:p>
          <a:p>
            <a:pPr lvl="1" eaLnBrk="1" hangingPunct="1">
              <a:lnSpc>
                <a:spcPct val="80000"/>
              </a:lnSpc>
              <a:buClr>
                <a:srgbClr val="FFFF00"/>
              </a:buClr>
              <a:buSzPct val="75000"/>
              <a:defRPr/>
            </a:pPr>
            <a:r>
              <a:rPr lang="en-US" sz="3600" b="1" dirty="0" smtClean="0">
                <a:solidFill>
                  <a:schemeClr val="bg1"/>
                </a:solidFill>
                <a:latin typeface="Californian FB" panose="0207040306080B030204" pitchFamily="18" charset="0"/>
              </a:rPr>
              <a:t>Arrive within minutes</a:t>
            </a:r>
          </a:p>
          <a:p>
            <a:pPr eaLnBrk="1" hangingPunct="1">
              <a:lnSpc>
                <a:spcPct val="80000"/>
              </a:lnSpc>
              <a:buClr>
                <a:srgbClr val="9999FF"/>
              </a:buClr>
              <a:buSzPct val="75000"/>
              <a:defRPr/>
            </a:pPr>
            <a:r>
              <a:rPr lang="en-US" sz="4000" b="1" dirty="0" smtClean="0">
                <a:solidFill>
                  <a:srgbClr val="FFFF00"/>
                </a:solidFill>
                <a:latin typeface="Californian FB" panose="0207040306080B030204" pitchFamily="18" charset="0"/>
              </a:rPr>
              <a:t>Sarcophagidae</a:t>
            </a:r>
          </a:p>
          <a:p>
            <a:pPr lvl="1" eaLnBrk="1" hangingPunct="1">
              <a:lnSpc>
                <a:spcPct val="80000"/>
              </a:lnSpc>
              <a:buClr>
                <a:srgbClr val="FFFF00"/>
              </a:buClr>
              <a:buSzPct val="75000"/>
              <a:defRPr/>
            </a:pPr>
            <a:r>
              <a:rPr lang="en-US" sz="3600" b="1" dirty="0" smtClean="0">
                <a:solidFill>
                  <a:schemeClr val="bg1"/>
                </a:solidFill>
                <a:latin typeface="Californian FB" panose="0207040306080B030204" pitchFamily="18" charset="0"/>
              </a:rPr>
              <a:t>Flesh flies</a:t>
            </a:r>
          </a:p>
          <a:p>
            <a:pPr lvl="1" eaLnBrk="1" hangingPunct="1">
              <a:lnSpc>
                <a:spcPct val="80000"/>
              </a:lnSpc>
              <a:buClr>
                <a:srgbClr val="FFFF00"/>
              </a:buClr>
              <a:buSzPct val="75000"/>
              <a:defRPr/>
            </a:pPr>
            <a:r>
              <a:rPr lang="en-US" sz="3600" b="1" dirty="0" err="1" smtClean="0">
                <a:solidFill>
                  <a:schemeClr val="bg1"/>
                </a:solidFill>
                <a:latin typeface="Californian FB" panose="0207040306080B030204" pitchFamily="18" charset="0"/>
              </a:rPr>
              <a:t>Larviposit</a:t>
            </a:r>
            <a:endParaRPr lang="en-US" sz="3600" b="1" dirty="0" smtClean="0">
              <a:solidFill>
                <a:schemeClr val="bg1"/>
              </a:solidFill>
              <a:latin typeface="Californian FB" panose="0207040306080B030204" pitchFamily="18" charset="0"/>
            </a:endParaRPr>
          </a:p>
          <a:p>
            <a:pPr lvl="1" eaLnBrk="1" hangingPunct="1">
              <a:lnSpc>
                <a:spcPct val="80000"/>
              </a:lnSpc>
              <a:buClr>
                <a:srgbClr val="FFFF00"/>
              </a:buClr>
              <a:buSzPct val="75000"/>
              <a:defRPr/>
            </a:pPr>
            <a:r>
              <a:rPr lang="en-US" sz="3600" b="1" dirty="0" smtClean="0">
                <a:solidFill>
                  <a:schemeClr val="bg1"/>
                </a:solidFill>
                <a:latin typeface="Californian FB" panose="0207040306080B030204" pitchFamily="18" charset="0"/>
              </a:rPr>
              <a:t>Migrate &lt;30 ft as pre-pupae</a:t>
            </a:r>
          </a:p>
          <a:p>
            <a:pPr eaLnBrk="1" hangingPunct="1">
              <a:lnSpc>
                <a:spcPct val="80000"/>
              </a:lnSpc>
              <a:buClr>
                <a:schemeClr val="accent2">
                  <a:lumMod val="60000"/>
                  <a:lumOff val="40000"/>
                </a:schemeClr>
              </a:buClr>
              <a:buSzPct val="75000"/>
              <a:defRPr/>
            </a:pPr>
            <a:r>
              <a:rPr lang="en-US" sz="4000" b="1" dirty="0" smtClean="0">
                <a:solidFill>
                  <a:srgbClr val="FFFF00"/>
                </a:solidFill>
                <a:latin typeface="Californian FB" panose="0207040306080B030204" pitchFamily="18" charset="0"/>
              </a:rPr>
              <a:t>Muscidae</a:t>
            </a:r>
          </a:p>
          <a:p>
            <a:pPr lvl="1" eaLnBrk="1" hangingPunct="1">
              <a:lnSpc>
                <a:spcPct val="80000"/>
              </a:lnSpc>
              <a:buClr>
                <a:srgbClr val="FFFF00"/>
              </a:buClr>
              <a:buSzPct val="75000"/>
              <a:defRPr/>
            </a:pPr>
            <a:r>
              <a:rPr lang="en-US" sz="3600" b="1" dirty="0" smtClean="0">
                <a:solidFill>
                  <a:schemeClr val="bg1"/>
                </a:solidFill>
                <a:latin typeface="Californian FB" panose="0207040306080B030204" pitchFamily="18" charset="0"/>
              </a:rPr>
              <a:t>House flies</a:t>
            </a:r>
          </a:p>
          <a:p>
            <a:pPr lvl="1" eaLnBrk="1" hangingPunct="1">
              <a:lnSpc>
                <a:spcPct val="80000"/>
              </a:lnSpc>
              <a:buClr>
                <a:srgbClr val="FFFF00"/>
              </a:buClr>
              <a:buSzPct val="75000"/>
              <a:buFontTx/>
              <a:buNone/>
              <a:defRPr/>
            </a:pPr>
            <a:endParaRPr lang="en-US" sz="3600" b="1" dirty="0" smtClean="0">
              <a:solidFill>
                <a:schemeClr val="bg1"/>
              </a:solidFill>
              <a:latin typeface="Californian FB" panose="0207040306080B030204" pitchFamily="18" charset="0"/>
            </a:endParaRPr>
          </a:p>
          <a:p>
            <a:pPr eaLnBrk="1" hangingPunct="1">
              <a:lnSpc>
                <a:spcPct val="80000"/>
              </a:lnSpc>
              <a:buClr>
                <a:srgbClr val="00FF99"/>
              </a:buClr>
              <a:buSzPct val="75000"/>
              <a:buFont typeface="InsectileSolid"/>
              <a:buChar char="7"/>
              <a:defRPr/>
            </a:pPr>
            <a:endParaRPr lang="en-US" sz="4000" b="1" dirty="0" smtClean="0">
              <a:latin typeface="Californian FB" panose="0207040306080B030204" pitchFamily="18" charset="0"/>
            </a:endParaRPr>
          </a:p>
        </p:txBody>
      </p:sp>
      <p:pic>
        <p:nvPicPr>
          <p:cNvPr id="117763" name="Picture 5"/>
          <p:cNvPicPr>
            <a:picLocks noGrp="1" noChangeAspect="1" noChangeArrowheads="1"/>
          </p:cNvPicPr>
          <p:nvPr>
            <p:ph sz="quarter" idx="2"/>
          </p:nvPr>
        </p:nvPicPr>
        <p:blipFill>
          <a:blip r:embed="rId3" cstate="screen">
            <a:lum bright="-10000" contrast="6000"/>
          </a:blip>
          <a:srcRect/>
          <a:stretch>
            <a:fillRect/>
          </a:stretch>
        </p:blipFill>
        <p:spPr>
          <a:xfrm>
            <a:off x="6648450" y="3696606"/>
            <a:ext cx="3371850" cy="2915332"/>
          </a:xfrm>
          <a:effectLst>
            <a:softEdge rad="112500"/>
          </a:effectLst>
        </p:spPr>
      </p:pic>
      <p:pic>
        <p:nvPicPr>
          <p:cNvPr id="117764" name="Picture 15" descr="wpe2"/>
          <p:cNvPicPr>
            <a:picLocks noChangeAspect="1" noChangeArrowheads="1"/>
          </p:cNvPicPr>
          <p:nvPr/>
        </p:nvPicPr>
        <p:blipFill>
          <a:blip r:embed="rId4" cstate="screen"/>
          <a:srcRect/>
          <a:stretch>
            <a:fillRect/>
          </a:stretch>
        </p:blipFill>
        <p:spPr bwMode="auto">
          <a:xfrm>
            <a:off x="5886450" y="152400"/>
            <a:ext cx="4286250" cy="2730500"/>
          </a:xfrm>
          <a:prstGeom prst="rect">
            <a:avLst/>
          </a:prstGeom>
          <a:ln>
            <a:noFill/>
          </a:ln>
          <a:effectLst>
            <a:softEdge rad="112500"/>
          </a:effectLst>
        </p:spPr>
      </p:pic>
      <p:pic>
        <p:nvPicPr>
          <p:cNvPr id="532486" name="Picture 6" descr="http://www.bestpestcontrol.co.uk/ekmps/shops/bestpestcontrol/resources/image/HouseFlyLg.jpg"/>
          <p:cNvPicPr>
            <a:picLocks noChangeAspect="1" noChangeArrowheads="1"/>
          </p:cNvPicPr>
          <p:nvPr/>
        </p:nvPicPr>
        <p:blipFill>
          <a:blip r:embed="rId5" cstate="screen"/>
          <a:srcRect/>
          <a:stretch>
            <a:fillRect/>
          </a:stretch>
        </p:blipFill>
        <p:spPr bwMode="auto">
          <a:xfrm>
            <a:off x="4457701" y="2133600"/>
            <a:ext cx="3153103" cy="2286000"/>
          </a:xfrm>
          <a:prstGeom prst="rect">
            <a:avLst/>
          </a:prstGeom>
          <a:ln>
            <a:noFill/>
          </a:ln>
          <a:effectLst>
            <a:softEdge rad="112500"/>
          </a:effectLst>
        </p:spPr>
      </p:pic>
      <p:pic>
        <p:nvPicPr>
          <p:cNvPr id="532484" name="Picture 4" descr="Bacteria on an agar plate after succesfull plasmid transformation"/>
          <p:cNvPicPr>
            <a:picLocks noChangeAspect="1" noChangeArrowheads="1"/>
          </p:cNvPicPr>
          <p:nvPr/>
        </p:nvPicPr>
        <p:blipFill>
          <a:blip r:embed="rId6" cstate="screen"/>
          <a:srcRect/>
          <a:stretch>
            <a:fillRect/>
          </a:stretch>
        </p:blipFill>
        <p:spPr bwMode="auto">
          <a:xfrm>
            <a:off x="76200" y="0"/>
            <a:ext cx="10096500"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20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514350" y="0"/>
            <a:ext cx="9258300" cy="762000"/>
          </a:xfrm>
          <a:effectLst>
            <a:outerShdw dist="35921" dir="2700000" algn="ctr" rotWithShape="0">
              <a:schemeClr val="tx1"/>
            </a:outerShdw>
          </a:effectLst>
        </p:spPr>
        <p:txBody>
          <a:bodyPr/>
          <a:lstStyle/>
          <a:p>
            <a:r>
              <a:rPr lang="en-US" altLang="en-US" b="1" dirty="0" smtClean="0">
                <a:solidFill>
                  <a:srgbClr val="FFCC66"/>
                </a:solidFill>
                <a:latin typeface="Californian FB" panose="0207040306080B030204" pitchFamily="18" charset="0"/>
              </a:rPr>
              <a:t>Dumpsters</a:t>
            </a:r>
          </a:p>
        </p:txBody>
      </p:sp>
      <p:pic>
        <p:nvPicPr>
          <p:cNvPr id="380931" name="Picture 3" descr="DSCN13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838200"/>
            <a:ext cx="762952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4" descr="DSCN13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 calcmode="lin" valueType="num">
                                      <p:cBhvr>
                                        <p:cTn id="7" dur="1000" fill="hold"/>
                                        <p:tgtEl>
                                          <p:spTgt spid="226308"/>
                                        </p:tgtEl>
                                        <p:attrNameLst>
                                          <p:attrName>ppt_w</p:attrName>
                                        </p:attrNameLst>
                                      </p:cBhvr>
                                      <p:tavLst>
                                        <p:tav tm="0">
                                          <p:val>
                                            <p:fltVal val="0"/>
                                          </p:val>
                                        </p:tav>
                                        <p:tav tm="100000">
                                          <p:val>
                                            <p:strVal val="#ppt_w"/>
                                          </p:val>
                                        </p:tav>
                                      </p:tavLst>
                                    </p:anim>
                                    <p:anim calcmode="lin" valueType="num">
                                      <p:cBhvr>
                                        <p:cTn id="8" dur="1000" fill="hold"/>
                                        <p:tgtEl>
                                          <p:spTgt spid="226308"/>
                                        </p:tgtEl>
                                        <p:attrNameLst>
                                          <p:attrName>ppt_h</p:attrName>
                                        </p:attrNameLst>
                                      </p:cBhvr>
                                      <p:tavLst>
                                        <p:tav tm="0">
                                          <p:val>
                                            <p:fltVal val="0"/>
                                          </p:val>
                                        </p:tav>
                                        <p:tav tm="100000">
                                          <p:val>
                                            <p:strVal val="#ppt_h"/>
                                          </p:val>
                                        </p:tav>
                                      </p:tavLst>
                                    </p:anim>
                                    <p:anim calcmode="lin" valueType="num">
                                      <p:cBhvr>
                                        <p:cTn id="9" dur="1000" fill="hold"/>
                                        <p:tgtEl>
                                          <p:spTgt spid="2263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63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28850" y="228600"/>
            <a:ext cx="5657850" cy="609600"/>
          </a:xfrm>
        </p:spPr>
        <p:txBody>
          <a:bodyPr>
            <a:normAutofit fontScale="90000"/>
          </a:bodyPr>
          <a:lstStyle/>
          <a:p>
            <a:pPr algn="ctr" eaLnBrk="1" hangingPunct="1">
              <a:defRPr/>
            </a:pPr>
            <a:r>
              <a:rPr lang="en-US" sz="4400" b="1" dirty="0" smtClean="0">
                <a:effectLst/>
                <a:latin typeface="Californian FB" panose="0207040306080B030204" pitchFamily="18" charset="0"/>
              </a:rPr>
              <a:t>House Mouse</a:t>
            </a:r>
          </a:p>
        </p:txBody>
      </p:sp>
      <p:sp>
        <p:nvSpPr>
          <p:cNvPr id="382979" name="Rectangle 3"/>
          <p:cNvSpPr>
            <a:spLocks noGrp="1" noChangeArrowheads="1"/>
          </p:cNvSpPr>
          <p:nvPr>
            <p:ph type="body" sz="half" idx="1"/>
          </p:nvPr>
        </p:nvSpPr>
        <p:spPr>
          <a:xfrm>
            <a:off x="495300" y="990600"/>
            <a:ext cx="5381625" cy="5181600"/>
          </a:xfrm>
        </p:spPr>
        <p:txBody>
          <a:bodyPr/>
          <a:lstStyle/>
          <a:p>
            <a:pPr lvl="1" eaLnBrk="1" hangingPunct="1"/>
            <a:r>
              <a:rPr lang="en-US" altLang="en-US" sz="4000" smtClean="0">
                <a:latin typeface="Californian FB" pitchFamily="18" charset="0"/>
              </a:rPr>
              <a:t> Poop</a:t>
            </a:r>
          </a:p>
          <a:p>
            <a:pPr lvl="1" eaLnBrk="1" hangingPunct="1"/>
            <a:r>
              <a:rPr lang="en-US" altLang="en-US" sz="4000" smtClean="0">
                <a:latin typeface="Californian FB" pitchFamily="18" charset="0"/>
              </a:rPr>
              <a:t> Gnawing</a:t>
            </a:r>
          </a:p>
          <a:p>
            <a:pPr lvl="1" eaLnBrk="1" hangingPunct="1"/>
            <a:r>
              <a:rPr lang="en-US" altLang="en-US" sz="4000" smtClean="0">
                <a:latin typeface="Californian FB" pitchFamily="18" charset="0"/>
              </a:rPr>
              <a:t> Rub marks</a:t>
            </a:r>
          </a:p>
          <a:p>
            <a:pPr lvl="1" eaLnBrk="1" hangingPunct="1"/>
            <a:r>
              <a:rPr lang="en-US" altLang="en-US" sz="4000" smtClean="0">
                <a:latin typeface="Californian FB" pitchFamily="18" charset="0"/>
              </a:rPr>
              <a:t> Hair</a:t>
            </a:r>
          </a:p>
          <a:p>
            <a:pPr lvl="1" eaLnBrk="1" hangingPunct="1"/>
            <a:r>
              <a:rPr lang="en-US" altLang="en-US" sz="4000" smtClean="0">
                <a:latin typeface="Californian FB" pitchFamily="18" charset="0"/>
              </a:rPr>
              <a:t> Nests/caches</a:t>
            </a:r>
          </a:p>
          <a:p>
            <a:pPr lvl="1" eaLnBrk="1" hangingPunct="1"/>
            <a:r>
              <a:rPr lang="en-US" altLang="en-US" sz="4000" smtClean="0">
                <a:latin typeface="Californian FB" pitchFamily="18" charset="0"/>
              </a:rPr>
              <a:t> Tracks</a:t>
            </a:r>
          </a:p>
          <a:p>
            <a:pPr lvl="1" eaLnBrk="1" hangingPunct="1"/>
            <a:r>
              <a:rPr lang="en-US" altLang="en-US" sz="4000" smtClean="0">
                <a:latin typeface="Californian FB" pitchFamily="18" charset="0"/>
              </a:rPr>
              <a:t> Sightings</a:t>
            </a:r>
          </a:p>
          <a:p>
            <a:pPr lvl="1" eaLnBrk="1" hangingPunct="1"/>
            <a:r>
              <a:rPr lang="en-US" altLang="en-US" sz="4000" smtClean="0">
                <a:latin typeface="Californian FB" pitchFamily="18" charset="0"/>
              </a:rPr>
              <a:t> Sounds</a:t>
            </a:r>
          </a:p>
          <a:p>
            <a:pPr lvl="1" eaLnBrk="1" hangingPunct="1">
              <a:buFontTx/>
              <a:buNone/>
            </a:pPr>
            <a:endParaRPr lang="en-US" altLang="en-US" sz="3600" smtClean="0">
              <a:latin typeface="Californian FB" pitchFamily="18" charset="0"/>
            </a:endParaRPr>
          </a:p>
        </p:txBody>
      </p:sp>
      <p:pic>
        <p:nvPicPr>
          <p:cNvPr id="31748" name="Picture 4" descr="Image of: Mus musculus (house mouse)"/>
          <p:cNvPicPr>
            <a:picLocks noChangeAspect="1" noChangeArrowheads="1"/>
          </p:cNvPicPr>
          <p:nvPr/>
        </p:nvPicPr>
        <p:blipFill>
          <a:blip r:embed="rId2" cstate="screen"/>
          <a:srcRect/>
          <a:stretch>
            <a:fillRect/>
          </a:stretch>
        </p:blipFill>
        <p:spPr bwMode="auto">
          <a:xfrm>
            <a:off x="5314950" y="990600"/>
            <a:ext cx="4734461" cy="3036888"/>
          </a:xfrm>
          <a:prstGeom prst="rect">
            <a:avLst/>
          </a:prstGeom>
          <a:ln>
            <a:noFill/>
          </a:ln>
          <a:effectLst>
            <a:softEdge rad="112500"/>
          </a:effectLst>
        </p:spPr>
      </p:pic>
      <p:pic>
        <p:nvPicPr>
          <p:cNvPr id="7170" name="Picture 2" descr="http://www.nri.org/projects/bandicoot/images/footprints.jpg"/>
          <p:cNvPicPr>
            <a:picLocks noChangeAspect="1" noChangeArrowheads="1"/>
          </p:cNvPicPr>
          <p:nvPr/>
        </p:nvPicPr>
        <p:blipFill>
          <a:blip r:embed="rId3" cstate="screen"/>
          <a:srcRect/>
          <a:stretch>
            <a:fillRect/>
          </a:stretch>
        </p:blipFill>
        <p:spPr bwMode="auto">
          <a:xfrm>
            <a:off x="5572129" y="4114915"/>
            <a:ext cx="3761184" cy="250507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00225" y="381000"/>
            <a:ext cx="5915025" cy="533400"/>
          </a:xfrm>
        </p:spPr>
        <p:txBody>
          <a:bodyPr>
            <a:normAutofit fontScale="90000"/>
          </a:bodyPr>
          <a:lstStyle/>
          <a:p>
            <a:pPr algn="ctr" eaLnBrk="1" hangingPunct="1">
              <a:defRPr/>
            </a:pPr>
            <a:r>
              <a:rPr lang="en-US" sz="4400" b="1" dirty="0" smtClean="0">
                <a:effectLst/>
                <a:latin typeface="Californian FB" panose="0207040306080B030204" pitchFamily="18" charset="0"/>
              </a:rPr>
              <a:t>House Mouse</a:t>
            </a:r>
          </a:p>
        </p:txBody>
      </p:sp>
      <p:sp>
        <p:nvSpPr>
          <p:cNvPr id="384003" name="Rectangle 3"/>
          <p:cNvSpPr>
            <a:spLocks noGrp="1" noChangeArrowheads="1"/>
          </p:cNvSpPr>
          <p:nvPr>
            <p:ph type="body" sz="half" idx="1"/>
          </p:nvPr>
        </p:nvSpPr>
        <p:spPr>
          <a:xfrm>
            <a:off x="0" y="1295400"/>
            <a:ext cx="4543425" cy="5105400"/>
          </a:xfrm>
        </p:spPr>
        <p:txBody>
          <a:bodyPr/>
          <a:lstStyle/>
          <a:p>
            <a:pPr lvl="1" eaLnBrk="1" hangingPunct="1"/>
            <a:r>
              <a:rPr lang="en-US" altLang="en-US" sz="3600" b="1" smtClean="0">
                <a:latin typeface="Californian FB" pitchFamily="18" charset="0"/>
              </a:rPr>
              <a:t>Food:</a:t>
            </a:r>
            <a:r>
              <a:rPr lang="en-US" altLang="en-US" sz="3200" smtClean="0">
                <a:latin typeface="Californian FB" pitchFamily="18" charset="0"/>
              </a:rPr>
              <a:t>  </a:t>
            </a:r>
            <a:r>
              <a:rPr lang="en-US" altLang="en-US" sz="3200" b="1" smtClean="0">
                <a:latin typeface="Californian FB" pitchFamily="18" charset="0"/>
              </a:rPr>
              <a:t>cereal grains preferred, but most types of edible materials; a nibbler - daily requirement -  1/10</a:t>
            </a:r>
            <a:r>
              <a:rPr lang="en-US" altLang="en-US" sz="3200" b="1" baseline="30000" smtClean="0">
                <a:latin typeface="Californian FB" pitchFamily="18" charset="0"/>
              </a:rPr>
              <a:t>th</a:t>
            </a:r>
            <a:r>
              <a:rPr lang="en-US" altLang="en-US" sz="3200" b="1" smtClean="0">
                <a:latin typeface="Californian FB" pitchFamily="18" charset="0"/>
              </a:rPr>
              <a:t> ounce.</a:t>
            </a:r>
          </a:p>
          <a:p>
            <a:pPr lvl="1" eaLnBrk="1" hangingPunct="1"/>
            <a:r>
              <a:rPr lang="en-US" altLang="en-US" sz="3200" b="1" smtClean="0">
                <a:latin typeface="Californian FB" pitchFamily="18" charset="0"/>
              </a:rPr>
              <a:t>Can utilize metabolic water in food to survive.</a:t>
            </a:r>
          </a:p>
        </p:txBody>
      </p:sp>
      <p:pic>
        <p:nvPicPr>
          <p:cNvPr id="32772" name="Picture 4" descr="Image of: Mus musculus (house mouse)"/>
          <p:cNvPicPr>
            <a:picLocks noChangeAspect="1" noChangeArrowheads="1"/>
          </p:cNvPicPr>
          <p:nvPr/>
        </p:nvPicPr>
        <p:blipFill>
          <a:blip r:embed="rId2" cstate="screen"/>
          <a:srcRect/>
          <a:stretch>
            <a:fillRect/>
          </a:stretch>
        </p:blipFill>
        <p:spPr bwMode="auto">
          <a:xfrm>
            <a:off x="4457700" y="1600200"/>
            <a:ext cx="5486400" cy="340518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514350" y="228600"/>
            <a:ext cx="9258300" cy="1249363"/>
          </a:xfrm>
        </p:spPr>
        <p:txBody>
          <a:bodyPr lIns="91440" tIns="45720" rIns="91440" bIns="45720"/>
          <a:lstStyle/>
          <a:p>
            <a:pPr algn="ctr" eaLnBrk="1" hangingPunct="1">
              <a:defRPr/>
            </a:pPr>
            <a:r>
              <a:rPr lang="en-US" b="1" dirty="0" smtClean="0">
                <a:effectLst/>
                <a:latin typeface="Californian FB" panose="0207040306080B030204" pitchFamily="18" charset="0"/>
              </a:rPr>
              <a:t>General rodent facts</a:t>
            </a:r>
          </a:p>
        </p:txBody>
      </p:sp>
      <p:sp>
        <p:nvSpPr>
          <p:cNvPr id="32771" name="Rectangle 3"/>
          <p:cNvSpPr>
            <a:spLocks noGrp="1" noChangeArrowheads="1"/>
          </p:cNvSpPr>
          <p:nvPr>
            <p:ph type="body" sz="half" idx="4294967295"/>
          </p:nvPr>
        </p:nvSpPr>
        <p:spPr>
          <a:xfrm>
            <a:off x="342900" y="1371600"/>
            <a:ext cx="5143500" cy="4530725"/>
          </a:xfrm>
        </p:spPr>
        <p:txBody>
          <a:bodyPr/>
          <a:lstStyle/>
          <a:p>
            <a:pPr eaLnBrk="1" hangingPunct="1">
              <a:defRPr/>
            </a:pPr>
            <a:r>
              <a:rPr lang="en-US" sz="3200" dirty="0" smtClean="0">
                <a:effectLst>
                  <a:outerShdw blurRad="38100" dist="38100" dir="2700000" algn="tl">
                    <a:srgbClr val="800000"/>
                  </a:outerShdw>
                </a:effectLst>
                <a:latin typeface="Californian FB" panose="0207040306080B030204" pitchFamily="18" charset="0"/>
              </a:rPr>
              <a:t>Poor vision, color blind</a:t>
            </a:r>
          </a:p>
          <a:p>
            <a:pPr eaLnBrk="1" hangingPunct="1">
              <a:defRPr/>
            </a:pPr>
            <a:r>
              <a:rPr lang="en-US" sz="3200" dirty="0" smtClean="0">
                <a:effectLst>
                  <a:outerShdw blurRad="38100" dist="38100" dir="2700000" algn="tl">
                    <a:srgbClr val="800000"/>
                  </a:outerShdw>
                </a:effectLst>
                <a:latin typeface="Californian FB" panose="0207040306080B030204" pitchFamily="18" charset="0"/>
              </a:rPr>
              <a:t>Keen smell, taste, touch, hearing</a:t>
            </a:r>
          </a:p>
          <a:p>
            <a:pPr eaLnBrk="1" hangingPunct="1">
              <a:defRPr/>
            </a:pPr>
            <a:r>
              <a:rPr lang="en-US" sz="3200" dirty="0" smtClean="0">
                <a:effectLst>
                  <a:outerShdw blurRad="38100" dist="38100" dir="2700000" algn="tl">
                    <a:srgbClr val="800000"/>
                  </a:outerShdw>
                </a:effectLst>
                <a:latin typeface="Californian FB" panose="0207040306080B030204" pitchFamily="18" charset="0"/>
              </a:rPr>
              <a:t>Mostly active evening, early morning</a:t>
            </a:r>
          </a:p>
          <a:p>
            <a:pPr eaLnBrk="1" hangingPunct="1">
              <a:defRPr/>
            </a:pPr>
            <a:r>
              <a:rPr lang="en-US" sz="3200" dirty="0" smtClean="0">
                <a:effectLst>
                  <a:outerShdw blurRad="38100" dist="38100" dir="2700000" algn="tl">
                    <a:srgbClr val="800000"/>
                  </a:outerShdw>
                </a:effectLst>
                <a:latin typeface="Californian FB" panose="0207040306080B030204" pitchFamily="18" charset="0"/>
              </a:rPr>
              <a:t>Omnivores</a:t>
            </a:r>
          </a:p>
          <a:p>
            <a:pPr eaLnBrk="1" hangingPunct="1">
              <a:defRPr/>
            </a:pPr>
            <a:r>
              <a:rPr lang="en-US" sz="3200" dirty="0" smtClean="0">
                <a:effectLst>
                  <a:outerShdw blurRad="38100" dist="38100" dir="2700000" algn="tl">
                    <a:srgbClr val="800000"/>
                  </a:outerShdw>
                </a:effectLst>
                <a:latin typeface="Californian FB" panose="0207040306080B030204" pitchFamily="18" charset="0"/>
              </a:rPr>
              <a:t>Hoarders</a:t>
            </a:r>
          </a:p>
          <a:p>
            <a:pPr eaLnBrk="1" hangingPunct="1">
              <a:defRPr/>
            </a:pPr>
            <a:r>
              <a:rPr lang="en-US" sz="3200" dirty="0" smtClean="0">
                <a:effectLst>
                  <a:outerShdw blurRad="38100" dist="38100" dir="2700000" algn="tl">
                    <a:srgbClr val="800000"/>
                  </a:outerShdw>
                </a:effectLst>
                <a:latin typeface="Californian FB" panose="0207040306080B030204" pitchFamily="18" charset="0"/>
              </a:rPr>
              <a:t>Territorial</a:t>
            </a:r>
          </a:p>
        </p:txBody>
      </p:sp>
      <p:sp>
        <p:nvSpPr>
          <p:cNvPr id="32772" name="Rectangle 4"/>
          <p:cNvSpPr>
            <a:spLocks noGrp="1" noChangeArrowheads="1"/>
          </p:cNvSpPr>
          <p:nvPr>
            <p:ph type="body" sz="half" idx="4294967295"/>
          </p:nvPr>
        </p:nvSpPr>
        <p:spPr>
          <a:xfrm>
            <a:off x="5400675" y="1447800"/>
            <a:ext cx="4543425" cy="4530725"/>
          </a:xfrm>
        </p:spPr>
        <p:txBody>
          <a:bodyPr/>
          <a:lstStyle/>
          <a:p>
            <a:pPr eaLnBrk="1" hangingPunct="1">
              <a:lnSpc>
                <a:spcPct val="90000"/>
              </a:lnSpc>
              <a:defRPr/>
            </a:pPr>
            <a:r>
              <a:rPr lang="en-US" sz="3200" dirty="0" smtClean="0">
                <a:effectLst>
                  <a:outerShdw blurRad="38100" dist="38100" dir="2700000" algn="tl">
                    <a:srgbClr val="800000"/>
                  </a:outerShdw>
                </a:effectLst>
                <a:latin typeface="Californian FB" panose="0207040306080B030204" pitchFamily="18" charset="0"/>
              </a:rPr>
              <a:t>Do not go beyond home range easily</a:t>
            </a:r>
          </a:p>
          <a:p>
            <a:pPr eaLnBrk="1" hangingPunct="1">
              <a:lnSpc>
                <a:spcPct val="90000"/>
              </a:lnSpc>
              <a:defRPr/>
            </a:pPr>
            <a:r>
              <a:rPr lang="en-US" sz="3200" dirty="0" smtClean="0">
                <a:effectLst>
                  <a:outerShdw blurRad="38100" dist="38100" dir="2700000" algn="tl">
                    <a:srgbClr val="800000"/>
                  </a:outerShdw>
                </a:effectLst>
                <a:latin typeface="Californian FB" panose="0207040306080B030204" pitchFamily="18" charset="0"/>
              </a:rPr>
              <a:t>Provision nest with any soft material</a:t>
            </a:r>
          </a:p>
          <a:p>
            <a:pPr eaLnBrk="1" hangingPunct="1">
              <a:lnSpc>
                <a:spcPct val="90000"/>
              </a:lnSpc>
              <a:defRPr/>
            </a:pPr>
            <a:r>
              <a:rPr lang="en-US" sz="3200" dirty="0" smtClean="0">
                <a:effectLst>
                  <a:outerShdw blurRad="38100" dist="38100" dir="2700000" algn="tl">
                    <a:srgbClr val="800000"/>
                  </a:outerShdw>
                </a:effectLst>
                <a:latin typeface="Californian FB" panose="0207040306080B030204" pitchFamily="18" charset="0"/>
              </a:rPr>
              <a:t>Reproductively prolific; may be pregnant while nursing pups</a:t>
            </a:r>
          </a:p>
          <a:p>
            <a:pPr eaLnBrk="1" hangingPunct="1">
              <a:lnSpc>
                <a:spcPct val="90000"/>
              </a:lnSpc>
              <a:defRPr/>
            </a:pPr>
            <a:r>
              <a:rPr lang="en-US" sz="3200" dirty="0" smtClean="0">
                <a:effectLst>
                  <a:outerShdw blurRad="38100" dist="38100" dir="2700000" algn="tl">
                    <a:srgbClr val="800000"/>
                  </a:outerShdw>
                </a:effectLst>
                <a:latin typeface="Californian FB" panose="0207040306080B030204" pitchFamily="18" charset="0"/>
              </a:rPr>
              <a:t>Kinesthetic memory, orient via touch</a:t>
            </a:r>
          </a:p>
        </p:txBody>
      </p:sp>
      <p:pic>
        <p:nvPicPr>
          <p:cNvPr id="6" name="Picture 7" descr="ratpoo colored"/>
          <p:cNvPicPr>
            <a:picLocks noChangeAspect="1" noChangeArrowheads="1"/>
          </p:cNvPicPr>
          <p:nvPr/>
        </p:nvPicPr>
        <p:blipFill>
          <a:blip r:embed="rId2" cstate="screen"/>
          <a:srcRect/>
          <a:stretch>
            <a:fillRect/>
          </a:stretch>
        </p:blipFill>
        <p:spPr bwMode="auto">
          <a:xfrm>
            <a:off x="2828925" y="4191117"/>
            <a:ext cx="2743200" cy="2377233"/>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6050" name="Rectangle 2"/>
          <p:cNvSpPr>
            <a:spLocks noGrp="1" noRot="1" noChangeArrowheads="1"/>
          </p:cNvSpPr>
          <p:nvPr>
            <p:ph type="title"/>
          </p:nvPr>
        </p:nvSpPr>
        <p:spPr>
          <a:xfrm>
            <a:off x="-14288" y="152400"/>
            <a:ext cx="3028951" cy="1143000"/>
          </a:xfrm>
        </p:spPr>
        <p:txBody>
          <a:bodyPr/>
          <a:lstStyle/>
          <a:p>
            <a:pPr eaLnBrk="1" hangingPunct="1"/>
            <a:r>
              <a:rPr lang="en-US" altLang="en-US" sz="3200" smtClean="0">
                <a:solidFill>
                  <a:schemeClr val="tx1"/>
                </a:solidFill>
                <a:effectLst/>
                <a:latin typeface="Californian FB" pitchFamily="18" charset="0"/>
              </a:rPr>
              <a:t>Signs</a:t>
            </a:r>
          </a:p>
        </p:txBody>
      </p:sp>
      <p:pic>
        <p:nvPicPr>
          <p:cNvPr id="61445" name="Picture 3" descr="IMG_083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599" y="1179509"/>
            <a:ext cx="8057935" cy="5373691"/>
          </a:xfrm>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074" name="Rectangle 8"/>
          <p:cNvSpPr>
            <a:spLocks noChangeArrowheads="1"/>
          </p:cNvSpPr>
          <p:nvPr/>
        </p:nvSpPr>
        <p:spPr bwMode="auto">
          <a:xfrm>
            <a:off x="495300" y="346075"/>
            <a:ext cx="89630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b="1" i="1" dirty="0">
                <a:solidFill>
                  <a:srgbClr val="FFFFFF"/>
                </a:solidFill>
                <a:latin typeface="Californian FB" pitchFamily="18" charset="0"/>
              </a:rPr>
              <a:t>Prevention</a:t>
            </a:r>
          </a:p>
          <a:p>
            <a:pPr marL="571500" indent="-571500" eaLnBrk="1" hangingPunct="1">
              <a:spcBef>
                <a:spcPct val="0"/>
              </a:spcBef>
            </a:pPr>
            <a:r>
              <a:rPr lang="en-US" altLang="en-US" sz="3600" dirty="0">
                <a:solidFill>
                  <a:srgbClr val="FFFFFF"/>
                </a:solidFill>
                <a:latin typeface="Californian FB" pitchFamily="18" charset="0"/>
              </a:rPr>
              <a:t>	Eliminate entryways</a:t>
            </a:r>
          </a:p>
          <a:p>
            <a:pPr marL="571500" indent="-571500" eaLnBrk="1" hangingPunct="1">
              <a:spcBef>
                <a:spcPct val="0"/>
              </a:spcBef>
            </a:pPr>
            <a:r>
              <a:rPr lang="en-US" altLang="en-US" sz="3600" dirty="0">
                <a:solidFill>
                  <a:srgbClr val="FFFFFF"/>
                </a:solidFill>
                <a:latin typeface="Californian FB" pitchFamily="18" charset="0"/>
              </a:rPr>
              <a:t>	Reduce clutter</a:t>
            </a:r>
          </a:p>
          <a:p>
            <a:pPr marL="571500" indent="-571500" eaLnBrk="1" hangingPunct="1">
              <a:spcBef>
                <a:spcPct val="0"/>
              </a:spcBef>
            </a:pPr>
            <a:r>
              <a:rPr lang="en-US" altLang="en-US" sz="3600" dirty="0">
                <a:solidFill>
                  <a:srgbClr val="FFFFFF"/>
                </a:solidFill>
                <a:latin typeface="Californian FB" pitchFamily="18" charset="0"/>
              </a:rPr>
              <a:t>	Monitor for signs</a:t>
            </a:r>
          </a:p>
          <a:p>
            <a:pPr marL="571500" indent="-571500" eaLnBrk="1" hangingPunct="1">
              <a:spcBef>
                <a:spcPct val="0"/>
              </a:spcBef>
            </a:pPr>
            <a:r>
              <a:rPr lang="en-US" altLang="en-US" sz="3600" dirty="0">
                <a:solidFill>
                  <a:srgbClr val="FFFFFF"/>
                </a:solidFill>
                <a:latin typeface="Californian FB" pitchFamily="18" charset="0"/>
              </a:rPr>
              <a:t>	Keep dumpsters </a:t>
            </a:r>
          </a:p>
          <a:p>
            <a:pPr eaLnBrk="1" hangingPunct="1">
              <a:spcBef>
                <a:spcPct val="0"/>
              </a:spcBef>
              <a:buNone/>
            </a:pPr>
            <a:r>
              <a:rPr lang="en-US" altLang="en-US" sz="3600" dirty="0">
                <a:solidFill>
                  <a:srgbClr val="FFFFFF"/>
                </a:solidFill>
                <a:latin typeface="Californian FB" pitchFamily="18" charset="0"/>
              </a:rPr>
              <a:t>clean and lids closed</a:t>
            </a:r>
          </a:p>
          <a:p>
            <a:pPr marL="571500" indent="-571500" eaLnBrk="1" hangingPunct="1">
              <a:spcBef>
                <a:spcPct val="0"/>
              </a:spcBef>
            </a:pPr>
            <a:r>
              <a:rPr lang="en-US" altLang="en-US" sz="3600" dirty="0">
                <a:solidFill>
                  <a:srgbClr val="FFFFFF"/>
                </a:solidFill>
                <a:latin typeface="Californian FB" pitchFamily="18" charset="0"/>
              </a:rPr>
              <a:t>	Maintain good </a:t>
            </a:r>
          </a:p>
          <a:p>
            <a:pPr eaLnBrk="1" hangingPunct="1">
              <a:spcBef>
                <a:spcPct val="0"/>
              </a:spcBef>
              <a:buNone/>
            </a:pPr>
            <a:r>
              <a:rPr lang="en-US" altLang="en-US" sz="3600" dirty="0">
                <a:solidFill>
                  <a:srgbClr val="FFFFFF"/>
                </a:solidFill>
                <a:latin typeface="Californian FB" pitchFamily="18" charset="0"/>
              </a:rPr>
              <a:t>sanitation standards</a:t>
            </a:r>
          </a:p>
          <a:p>
            <a:pPr marL="571500" indent="-571500" eaLnBrk="1" hangingPunct="1">
              <a:spcBef>
                <a:spcPct val="0"/>
              </a:spcBef>
            </a:pPr>
            <a:r>
              <a:rPr lang="en-US" altLang="en-US" sz="3600" dirty="0">
                <a:solidFill>
                  <a:srgbClr val="FFFFFF"/>
                </a:solidFill>
                <a:latin typeface="Californian FB" pitchFamily="18" charset="0"/>
              </a:rPr>
              <a:t>	Maintain a clear/</a:t>
            </a:r>
          </a:p>
          <a:p>
            <a:pPr eaLnBrk="1" hangingPunct="1">
              <a:spcBef>
                <a:spcPct val="0"/>
              </a:spcBef>
              <a:buNone/>
            </a:pPr>
            <a:r>
              <a:rPr lang="en-US" altLang="en-US" sz="3600" dirty="0">
                <a:solidFill>
                  <a:srgbClr val="FFFFFF"/>
                </a:solidFill>
                <a:latin typeface="Californian FB" pitchFamily="18" charset="0"/>
              </a:rPr>
              <a:t>open perimeter around</a:t>
            </a:r>
          </a:p>
          <a:p>
            <a:pPr eaLnBrk="1" hangingPunct="1">
              <a:spcBef>
                <a:spcPct val="0"/>
              </a:spcBef>
              <a:buNone/>
            </a:pPr>
            <a:r>
              <a:rPr lang="en-US" altLang="en-US" sz="3600" dirty="0">
                <a:solidFill>
                  <a:srgbClr val="FFFFFF"/>
                </a:solidFill>
                <a:latin typeface="Californian FB" pitchFamily="18" charset="0"/>
              </a:rPr>
              <a:t>buildings	</a:t>
            </a:r>
          </a:p>
          <a:p>
            <a:pPr eaLnBrk="1" hangingPunct="1">
              <a:spcBef>
                <a:spcPct val="0"/>
              </a:spcBef>
              <a:buFontTx/>
              <a:buNone/>
            </a:pPr>
            <a:endParaRPr lang="en-US" altLang="en-US" sz="3600" dirty="0">
              <a:solidFill>
                <a:srgbClr val="FFFFFF"/>
              </a:solidFill>
              <a:latin typeface="Californian FB" pitchFamily="18" charset="0"/>
            </a:endParaRPr>
          </a:p>
        </p:txBody>
      </p:sp>
      <p:pic>
        <p:nvPicPr>
          <p:cNvPr id="402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276181"/>
            <a:ext cx="4305300" cy="2429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2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3924300" cy="2943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2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2228947"/>
            <a:ext cx="2514600" cy="291029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4066" name="Picture 2" descr="IMG_19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00075" y="609600"/>
            <a:ext cx="4629150" cy="1219200"/>
          </a:xfrm>
        </p:spPr>
        <p:txBody>
          <a:bodyPr/>
          <a:lstStyle/>
          <a:p>
            <a:r>
              <a:rPr lang="en-US" altLang="en-US" smtClean="0">
                <a:solidFill>
                  <a:srgbClr val="FFFFCC"/>
                </a:solidFill>
                <a:latin typeface="Californian FB" pitchFamily="18" charset="0"/>
              </a:rPr>
              <a:t> Evidence of </a:t>
            </a:r>
            <a:br>
              <a:rPr lang="en-US" altLang="en-US" smtClean="0">
                <a:solidFill>
                  <a:srgbClr val="FFFFCC"/>
                </a:solidFill>
                <a:latin typeface="Californian FB" pitchFamily="18" charset="0"/>
              </a:rPr>
            </a:br>
            <a:r>
              <a:rPr lang="en-US" altLang="en-US" smtClean="0">
                <a:solidFill>
                  <a:srgbClr val="FFFFCC"/>
                </a:solidFill>
                <a:latin typeface="Californian FB" pitchFamily="18" charset="0"/>
              </a:rPr>
              <a:t>Clutter Bugs </a:t>
            </a:r>
          </a:p>
        </p:txBody>
      </p:sp>
      <p:pic>
        <p:nvPicPr>
          <p:cNvPr id="123907" name="Picture 3" descr="Food storage"/>
          <p:cNvPicPr>
            <a:picLocks noChangeAspect="1" noChangeArrowheads="1"/>
          </p:cNvPicPr>
          <p:nvPr/>
        </p:nvPicPr>
        <p:blipFill>
          <a:blip r:embed="rId3" cstate="screen"/>
          <a:srcRect/>
          <a:stretch>
            <a:fillRect/>
          </a:stretch>
        </p:blipFill>
        <p:spPr bwMode="auto">
          <a:xfrm>
            <a:off x="6277640" y="1447800"/>
            <a:ext cx="3632597" cy="3657600"/>
          </a:xfrm>
          <a:prstGeom prst="rect">
            <a:avLst/>
          </a:prstGeom>
          <a:ln>
            <a:noFill/>
          </a:ln>
          <a:effectLst>
            <a:softEdge rad="112500"/>
          </a:effectLst>
        </p:spPr>
      </p:pic>
      <p:pic>
        <p:nvPicPr>
          <p:cNvPr id="123908" name="Picture 4" descr="DSCN0316"/>
          <p:cNvPicPr>
            <a:picLocks noChangeAspect="1" noChangeArrowheads="1"/>
          </p:cNvPicPr>
          <p:nvPr/>
        </p:nvPicPr>
        <p:blipFill>
          <a:blip r:embed="rId4" cstate="screen"/>
          <a:srcRect/>
          <a:stretch>
            <a:fillRect/>
          </a:stretch>
        </p:blipFill>
        <p:spPr bwMode="auto">
          <a:xfrm>
            <a:off x="600075" y="2514600"/>
            <a:ext cx="5915025" cy="394335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screen"/>
          <a:srcRect/>
          <a:stretch>
            <a:fillRect/>
          </a:stretch>
        </p:blipFill>
        <p:spPr bwMode="auto">
          <a:xfrm>
            <a:off x="685869" y="481015"/>
            <a:ext cx="8949333" cy="591978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endParaRPr lang="en-US" altLang="en-US" smtClean="0"/>
          </a:p>
        </p:txBody>
      </p:sp>
      <p:pic>
        <p:nvPicPr>
          <p:cNvPr id="390147" name="Picture 4" descr="DSC0009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0287000"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Box 4"/>
          <p:cNvSpPr txBox="1">
            <a:spLocks noChangeArrowheads="1"/>
          </p:cNvSpPr>
          <p:nvPr/>
        </p:nvSpPr>
        <p:spPr bwMode="auto">
          <a:xfrm>
            <a:off x="857250" y="762000"/>
            <a:ext cx="19510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4800">
                <a:solidFill>
                  <a:srgbClr val="FFFF00"/>
                </a:solidFill>
                <a:latin typeface="Californian FB" pitchFamily="18" charset="0"/>
              </a:rPr>
              <a:t>Corner</a:t>
            </a:r>
            <a:br>
              <a:rPr lang="en-US" altLang="en-US" sz="4800">
                <a:solidFill>
                  <a:srgbClr val="FFFF00"/>
                </a:solidFill>
                <a:latin typeface="Californian FB" pitchFamily="18" charset="0"/>
              </a:rPr>
            </a:br>
            <a:r>
              <a:rPr lang="en-US" altLang="en-US" sz="4800">
                <a:solidFill>
                  <a:srgbClr val="FFFF00"/>
                </a:solidFill>
                <a:latin typeface="Californian FB" pitchFamily="18" charset="0"/>
              </a:rPr>
              <a:t>clean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5" y="152400"/>
            <a:ext cx="6172200" cy="4114800"/>
          </a:xfrm>
          <a:prstGeom prst="rect">
            <a:avLst/>
          </a:prstGeom>
          <a:ln>
            <a:noFill/>
          </a:ln>
          <a:effectLst>
            <a:softEdge rad="112500"/>
          </a:effectLst>
        </p:spPr>
      </p:pic>
      <p:pic>
        <p:nvPicPr>
          <p:cNvPr id="6" name="Picture 7" descr="DSCN2146"/>
          <p:cNvPicPr>
            <a:picLocks noChangeAspect="1" noChangeArrowheads="1"/>
          </p:cNvPicPr>
          <p:nvPr/>
        </p:nvPicPr>
        <p:blipFill>
          <a:blip r:embed="rId4" cstate="print"/>
          <a:srcRect/>
          <a:stretch>
            <a:fillRect/>
          </a:stretch>
        </p:blipFill>
        <p:spPr bwMode="auto">
          <a:xfrm>
            <a:off x="428625" y="3352800"/>
            <a:ext cx="4972050" cy="331470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p:cNvPicPr>
            <a:picLocks noChangeAspect="1" noChangeArrowheads="1"/>
          </p:cNvPicPr>
          <p:nvPr/>
        </p:nvPicPr>
        <p:blipFill>
          <a:blip r:embed="rId2" cstate="print"/>
          <a:srcRect/>
          <a:stretch>
            <a:fillRect/>
          </a:stretch>
        </p:blipFill>
        <p:spPr bwMode="auto">
          <a:xfrm>
            <a:off x="342900" y="304800"/>
            <a:ext cx="5715000" cy="3810000"/>
          </a:xfrm>
          <a:prstGeom prst="rect">
            <a:avLst/>
          </a:prstGeom>
          <a:ln>
            <a:noFill/>
          </a:ln>
          <a:effectLst>
            <a:softEdge rad="112500"/>
          </a:effectLst>
        </p:spPr>
      </p:pic>
      <p:pic>
        <p:nvPicPr>
          <p:cNvPr id="3" name="Picture 2" descr="[]"/>
          <p:cNvPicPr>
            <a:picLocks noChangeAspect="1" noChangeArrowheads="1"/>
          </p:cNvPicPr>
          <p:nvPr/>
        </p:nvPicPr>
        <p:blipFill>
          <a:blip r:embed="rId3" cstate="print"/>
          <a:srcRect/>
          <a:stretch>
            <a:fillRect/>
          </a:stretch>
        </p:blipFill>
        <p:spPr bwMode="auto">
          <a:xfrm>
            <a:off x="4802390" y="3127002"/>
            <a:ext cx="5141721" cy="342619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t closet 4"/>
          <p:cNvPicPr>
            <a:picLocks noChangeAspect="1" noChangeArrowheads="1"/>
          </p:cNvPicPr>
          <p:nvPr/>
        </p:nvPicPr>
        <p:blipFill>
          <a:blip r:embed="rId3" cstate="screen"/>
          <a:srcRect/>
          <a:stretch>
            <a:fillRect/>
          </a:stretch>
        </p:blipFill>
        <p:spPr bwMode="auto">
          <a:xfrm>
            <a:off x="85725" y="685800"/>
            <a:ext cx="5143500" cy="6096000"/>
          </a:xfrm>
          <a:prstGeom prst="rect">
            <a:avLst/>
          </a:prstGeom>
          <a:ln>
            <a:noFill/>
          </a:ln>
          <a:effectLst>
            <a:softEdge rad="112500"/>
          </a:effectLst>
        </p:spPr>
      </p:pic>
      <p:pic>
        <p:nvPicPr>
          <p:cNvPr id="128003" name="Picture 3" descr="Cust closet 5"/>
          <p:cNvPicPr>
            <a:picLocks noChangeAspect="1" noChangeArrowheads="1"/>
          </p:cNvPicPr>
          <p:nvPr/>
        </p:nvPicPr>
        <p:blipFill>
          <a:blip r:embed="rId4" cstate="screen"/>
          <a:srcRect/>
          <a:stretch>
            <a:fillRect/>
          </a:stretch>
        </p:blipFill>
        <p:spPr bwMode="auto">
          <a:xfrm>
            <a:off x="4972050" y="152400"/>
            <a:ext cx="5143500" cy="6096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screen"/>
          <a:srcRect/>
          <a:stretch>
            <a:fillRect/>
          </a:stretch>
        </p:blipFill>
        <p:spPr bwMode="auto">
          <a:xfrm>
            <a:off x="600075" y="436680"/>
            <a:ext cx="9086850" cy="598328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DSCN122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00075" y="328613"/>
            <a:ext cx="9344025" cy="6229350"/>
          </a:xfrm>
        </p:spPr>
      </p:pic>
      <p:pic>
        <p:nvPicPr>
          <p:cNvPr id="99331" name="Picture 3" descr="DSCN121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1500" y="228600"/>
            <a:ext cx="9344025" cy="6229350"/>
          </a:xfrm>
        </p:spPr>
      </p:pic>
      <p:pic>
        <p:nvPicPr>
          <p:cNvPr id="99332" name="Picture 4" descr="DSCN1216"/>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66750" y="228600"/>
            <a:ext cx="9429750" cy="6286500"/>
          </a:xfrm>
        </p:spPr>
      </p:pic>
      <p:pic>
        <p:nvPicPr>
          <p:cNvPr id="99333" name="Picture 5" descr="DSCN1298"/>
          <p:cNvPicPr>
            <a:picLocks noGrp="1" noChangeAspect="1" noChangeArrowheads="1"/>
          </p:cNvPicPr>
          <p:nvPr>
            <p:ph sz="quarter" idx="4"/>
          </p:nvPr>
        </p:nvPicPr>
        <p:blipFill>
          <a:blip r:embed="rId6"/>
          <a:srcRect/>
          <a:stretch>
            <a:fillRect/>
          </a:stretch>
        </p:blipFill>
        <p:spPr>
          <a:xfrm>
            <a:off x="514350" y="228600"/>
            <a:ext cx="9429750" cy="6286500"/>
          </a:xfrm>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p:cTn id="7" dur="250" fill="hold"/>
                                        <p:tgtEl>
                                          <p:spTgt spid="99331"/>
                                        </p:tgtEl>
                                        <p:attrNameLst>
                                          <p:attrName>ppt_w</p:attrName>
                                        </p:attrNameLst>
                                      </p:cBhvr>
                                      <p:tavLst>
                                        <p:tav tm="0">
                                          <p:val>
                                            <p:strVal val="#ppt_w*0.70"/>
                                          </p:val>
                                        </p:tav>
                                        <p:tav tm="100000">
                                          <p:val>
                                            <p:strVal val="#ppt_w"/>
                                          </p:val>
                                        </p:tav>
                                      </p:tavLst>
                                    </p:anim>
                                    <p:anim calcmode="lin" valueType="num">
                                      <p:cBhvr>
                                        <p:cTn id="8" dur="250" fill="hold"/>
                                        <p:tgtEl>
                                          <p:spTgt spid="99331"/>
                                        </p:tgtEl>
                                        <p:attrNameLst>
                                          <p:attrName>ppt_h</p:attrName>
                                        </p:attrNameLst>
                                      </p:cBhvr>
                                      <p:tavLst>
                                        <p:tav tm="0">
                                          <p:val>
                                            <p:strVal val="#ppt_h"/>
                                          </p:val>
                                        </p:tav>
                                        <p:tav tm="100000">
                                          <p:val>
                                            <p:strVal val="#ppt_h"/>
                                          </p:val>
                                        </p:tav>
                                      </p:tavLst>
                                    </p:anim>
                                    <p:animEffect transition="in" filter="fade">
                                      <p:cBhvr>
                                        <p:cTn id="9" dur="250"/>
                                        <p:tgtEl>
                                          <p:spTgt spid="9933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99332"/>
                                        </p:tgtEl>
                                        <p:attrNameLst>
                                          <p:attrName>style.visibility</p:attrName>
                                        </p:attrNameLst>
                                      </p:cBhvr>
                                      <p:to>
                                        <p:strVal val="visible"/>
                                      </p:to>
                                    </p:set>
                                    <p:anim calcmode="lin" valueType="num">
                                      <p:cBhvr>
                                        <p:cTn id="14" dur="500" fill="hold"/>
                                        <p:tgtEl>
                                          <p:spTgt spid="99332"/>
                                        </p:tgtEl>
                                        <p:attrNameLst>
                                          <p:attrName>ppt_w</p:attrName>
                                        </p:attrNameLst>
                                      </p:cBhvr>
                                      <p:tavLst>
                                        <p:tav tm="0">
                                          <p:val>
                                            <p:strVal val="#ppt_w*0.70"/>
                                          </p:val>
                                        </p:tav>
                                        <p:tav tm="100000">
                                          <p:val>
                                            <p:strVal val="#ppt_w"/>
                                          </p:val>
                                        </p:tav>
                                      </p:tavLst>
                                    </p:anim>
                                    <p:anim calcmode="lin" valueType="num">
                                      <p:cBhvr>
                                        <p:cTn id="15" dur="500" fill="hold"/>
                                        <p:tgtEl>
                                          <p:spTgt spid="99332"/>
                                        </p:tgtEl>
                                        <p:attrNameLst>
                                          <p:attrName>ppt_h</p:attrName>
                                        </p:attrNameLst>
                                      </p:cBhvr>
                                      <p:tavLst>
                                        <p:tav tm="0">
                                          <p:val>
                                            <p:strVal val="#ppt_h"/>
                                          </p:val>
                                        </p:tav>
                                        <p:tav tm="100000">
                                          <p:val>
                                            <p:strVal val="#ppt_h"/>
                                          </p:val>
                                        </p:tav>
                                      </p:tavLst>
                                    </p:anim>
                                    <p:animEffect transition="in" filter="fade">
                                      <p:cBhvr>
                                        <p:cTn id="16" dur="500"/>
                                        <p:tgtEl>
                                          <p:spTgt spid="993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99333"/>
                                        </p:tgtEl>
                                        <p:attrNameLst>
                                          <p:attrName>style.visibility</p:attrName>
                                        </p:attrNameLst>
                                      </p:cBhvr>
                                      <p:to>
                                        <p:strVal val="visible"/>
                                      </p:to>
                                    </p:set>
                                    <p:anim calcmode="lin" valueType="num">
                                      <p:cBhvr>
                                        <p:cTn id="21" dur="500" fill="hold"/>
                                        <p:tgtEl>
                                          <p:spTgt spid="99333"/>
                                        </p:tgtEl>
                                        <p:attrNameLst>
                                          <p:attrName>ppt_w</p:attrName>
                                        </p:attrNameLst>
                                      </p:cBhvr>
                                      <p:tavLst>
                                        <p:tav tm="0">
                                          <p:val>
                                            <p:strVal val="#ppt_w*0.70"/>
                                          </p:val>
                                        </p:tav>
                                        <p:tav tm="100000">
                                          <p:val>
                                            <p:strVal val="#ppt_w"/>
                                          </p:val>
                                        </p:tav>
                                      </p:tavLst>
                                    </p:anim>
                                    <p:anim calcmode="lin" valueType="num">
                                      <p:cBhvr>
                                        <p:cTn id="22" dur="500" fill="hold"/>
                                        <p:tgtEl>
                                          <p:spTgt spid="99333"/>
                                        </p:tgtEl>
                                        <p:attrNameLst>
                                          <p:attrName>ppt_h</p:attrName>
                                        </p:attrNameLst>
                                      </p:cBhvr>
                                      <p:tavLst>
                                        <p:tav tm="0">
                                          <p:val>
                                            <p:strVal val="#ppt_h"/>
                                          </p:val>
                                        </p:tav>
                                        <p:tav tm="100000">
                                          <p:val>
                                            <p:strVal val="#ppt_h"/>
                                          </p:val>
                                        </p:tav>
                                      </p:tavLst>
                                    </p:anim>
                                    <p:animEffect transition="in" filter="fade">
                                      <p:cBhvr>
                                        <p:cTn id="23"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97314" name="Rectangle 2"/>
          <p:cNvSpPr>
            <a:spLocks noGrp="1" noRot="1" noChangeArrowheads="1"/>
          </p:cNvSpPr>
          <p:nvPr>
            <p:ph type="title"/>
          </p:nvPr>
        </p:nvSpPr>
        <p:spPr>
          <a:xfrm>
            <a:off x="514350" y="274638"/>
            <a:ext cx="8820150" cy="868362"/>
          </a:xfrm>
        </p:spPr>
        <p:txBody>
          <a:bodyPr/>
          <a:lstStyle/>
          <a:p>
            <a:pPr eaLnBrk="1" hangingPunct="1"/>
            <a:r>
              <a:rPr lang="en-US" altLang="en-US" sz="3600" smtClean="0">
                <a:solidFill>
                  <a:schemeClr val="tx1"/>
                </a:solidFill>
                <a:effectLst/>
              </a:rPr>
              <a:t>All you can eat buffet for rodents </a:t>
            </a:r>
          </a:p>
        </p:txBody>
      </p:sp>
      <p:pic>
        <p:nvPicPr>
          <p:cNvPr id="59397" name="Picture 3" descr="bad dumpst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57300" y="1295400"/>
            <a:ext cx="7543800" cy="5029200"/>
          </a:xfrm>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OCT07 Centralia MO Outside HS Kitchen Marc Lame 72dpi.jpg"/>
          <p:cNvPicPr>
            <a:picLocks noChangeAspect="1"/>
          </p:cNvPicPr>
          <p:nvPr/>
        </p:nvPicPr>
        <p:blipFill>
          <a:blip r:embed="rId2" cstate="screen"/>
          <a:srcRect/>
          <a:stretch>
            <a:fillRect/>
          </a:stretch>
        </p:blipFill>
        <p:spPr bwMode="auto">
          <a:xfrm>
            <a:off x="0" y="381000"/>
            <a:ext cx="1028700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47700" y="457200"/>
            <a:ext cx="9229725" cy="1143000"/>
          </a:xfrm>
          <a:prstGeom prst="rect">
            <a:avLst/>
          </a:prstGeom>
          <a:noFill/>
        </p:spPr>
        <p:txBody>
          <a:bodyPr lIns="92075" tIns="46038" rIns="92075" bIns="46038"/>
          <a:lstStyle/>
          <a:p>
            <a:pPr marL="342900" indent="-342900" eaLnBrk="0" hangingPunct="0">
              <a:lnSpc>
                <a:spcPct val="80000"/>
              </a:lnSpc>
              <a:spcBef>
                <a:spcPct val="20000"/>
              </a:spcBef>
              <a:buClr>
                <a:srgbClr val="6600CC"/>
              </a:buClr>
              <a:buSzPct val="70000"/>
              <a:defRPr/>
            </a:pPr>
            <a:r>
              <a:rPr lang="en-US" sz="4800" b="1" kern="0" dirty="0">
                <a:latin typeface="Californian FB" panose="0207040306080B030204" pitchFamily="18" charset="0"/>
              </a:rPr>
              <a:t>Pesticides </a:t>
            </a:r>
            <a:r>
              <a:rPr lang="en-US" sz="4800" b="1" u="sng" kern="0" dirty="0">
                <a:latin typeface="Californian FB" panose="0207040306080B030204" pitchFamily="18" charset="0"/>
              </a:rPr>
              <a:t>KILL</a:t>
            </a:r>
            <a:r>
              <a:rPr lang="en-US" sz="4800" b="1" kern="0" dirty="0">
                <a:latin typeface="Californian FB" panose="0207040306080B030204" pitchFamily="18" charset="0"/>
              </a:rPr>
              <a:t> Pests They</a:t>
            </a:r>
          </a:p>
          <a:p>
            <a:pPr marL="342900" indent="-342900" eaLnBrk="0" hangingPunct="0">
              <a:lnSpc>
                <a:spcPct val="80000"/>
              </a:lnSpc>
              <a:spcBef>
                <a:spcPct val="20000"/>
              </a:spcBef>
              <a:buClr>
                <a:srgbClr val="6600CC"/>
              </a:buClr>
              <a:buSzPct val="70000"/>
              <a:defRPr/>
            </a:pPr>
            <a:r>
              <a:rPr lang="en-US" sz="4800" b="1" kern="0" dirty="0">
                <a:latin typeface="Californian FB" panose="0207040306080B030204" pitchFamily="18" charset="0"/>
              </a:rPr>
              <a:t>  </a:t>
            </a:r>
            <a:r>
              <a:rPr lang="en-US" sz="4800" b="1" u="sng" kern="0" dirty="0">
                <a:latin typeface="Californian FB" panose="0207040306080B030204" pitchFamily="18" charset="0"/>
              </a:rPr>
              <a:t>DO  NOT </a:t>
            </a:r>
            <a:r>
              <a:rPr lang="en-US" sz="4800" b="1" kern="0" dirty="0">
                <a:latin typeface="Californian FB" panose="0207040306080B030204" pitchFamily="18" charset="0"/>
              </a:rPr>
              <a:t> Prevent Pests</a:t>
            </a:r>
          </a:p>
          <a:p>
            <a:pPr marL="342900" indent="-342900" eaLnBrk="0" hangingPunct="0">
              <a:lnSpc>
                <a:spcPct val="80000"/>
              </a:lnSpc>
              <a:spcBef>
                <a:spcPct val="20000"/>
              </a:spcBef>
              <a:buClr>
                <a:srgbClr val="6600CC"/>
              </a:buClr>
              <a:buSzPct val="70000"/>
              <a:buFont typeface="Arial" pitchFamily="34" charset="0"/>
              <a:buChar char="•"/>
              <a:defRPr/>
            </a:pPr>
            <a:endParaRPr lang="en-US" sz="4800" b="1" kern="0" dirty="0">
              <a:latin typeface="Californian FB" panose="0207040306080B030204" pitchFamily="18" charset="0"/>
            </a:endParaRPr>
          </a:p>
        </p:txBody>
      </p:sp>
      <p:pic>
        <p:nvPicPr>
          <p:cNvPr id="275458" name="Picture 2" descr="http://2.bp.blogspot.com/_77zNqRd-CA0/SKFurfrFdvI/AAAAAAAAAh0/qbZ5vUoxDuw/s400/Prevent.gif"/>
          <p:cNvPicPr>
            <a:picLocks noChangeAspect="1" noChangeArrowheads="1"/>
          </p:cNvPicPr>
          <p:nvPr/>
        </p:nvPicPr>
        <p:blipFill>
          <a:blip r:embed="rId2" cstate="screen"/>
          <a:srcRect/>
          <a:stretch>
            <a:fillRect/>
          </a:stretch>
        </p:blipFill>
        <p:spPr bwMode="auto">
          <a:xfrm>
            <a:off x="360521" y="2305049"/>
            <a:ext cx="3868647" cy="4105064"/>
          </a:xfrm>
          <a:prstGeom prst="rect">
            <a:avLst/>
          </a:prstGeom>
          <a:ln>
            <a:noFill/>
          </a:ln>
          <a:effectLst>
            <a:softEdge rad="112500"/>
          </a:effectLst>
        </p:spPr>
      </p:pic>
      <p:sp>
        <p:nvSpPr>
          <p:cNvPr id="4" name="Rectangle 2"/>
          <p:cNvSpPr txBox="1">
            <a:spLocks noChangeArrowheads="1"/>
          </p:cNvSpPr>
          <p:nvPr/>
        </p:nvSpPr>
        <p:spPr>
          <a:xfrm>
            <a:off x="4381500" y="1981200"/>
            <a:ext cx="6105525" cy="5334000"/>
          </a:xfrm>
          <a:prstGeom prst="rect">
            <a:avLst/>
          </a:prstGeom>
          <a:noFill/>
        </p:spPr>
        <p:txBody>
          <a:bodyPr lIns="92075" tIns="46038" rIns="92075" bIns="46038"/>
          <a:lstStyle/>
          <a:p>
            <a:pPr marL="342900" indent="-342900" eaLnBrk="0" hangingPunct="0">
              <a:lnSpc>
                <a:spcPct val="80000"/>
              </a:lnSpc>
              <a:spcBef>
                <a:spcPct val="20000"/>
              </a:spcBef>
              <a:buClr>
                <a:srgbClr val="6600CC"/>
              </a:buClr>
              <a:buSzPct val="70000"/>
              <a:defRPr/>
            </a:pPr>
            <a:r>
              <a:rPr lang="en-US" sz="4800" b="1" kern="0" dirty="0">
                <a:latin typeface="Californian FB" panose="0207040306080B030204" pitchFamily="18" charset="0"/>
              </a:rPr>
              <a:t>Management of the Learning </a:t>
            </a:r>
            <a:br>
              <a:rPr lang="en-US" sz="4800" b="1" kern="0" dirty="0">
                <a:latin typeface="Californian FB" panose="0207040306080B030204" pitchFamily="18" charset="0"/>
              </a:rPr>
            </a:br>
            <a:r>
              <a:rPr lang="en-US" sz="1100" b="1" kern="0" dirty="0">
                <a:latin typeface="Californian FB" panose="0207040306080B030204" pitchFamily="18" charset="0"/>
              </a:rPr>
              <a:t/>
            </a:r>
            <a:br>
              <a:rPr lang="en-US" sz="1100" b="1" kern="0" dirty="0">
                <a:latin typeface="Californian FB" panose="0207040306080B030204" pitchFamily="18" charset="0"/>
              </a:rPr>
            </a:br>
            <a:r>
              <a:rPr lang="en-US" sz="4800" b="1" kern="0" dirty="0">
                <a:latin typeface="Californian FB" panose="0207040306080B030204" pitchFamily="18" charset="0"/>
              </a:rPr>
              <a:t>Environment </a:t>
            </a:r>
            <a:br>
              <a:rPr lang="en-US" sz="4800" b="1" kern="0" dirty="0">
                <a:latin typeface="Californian FB" panose="0207040306080B030204" pitchFamily="18" charset="0"/>
              </a:rPr>
            </a:br>
            <a:r>
              <a:rPr lang="en-US" sz="1100" b="1" kern="0" dirty="0">
                <a:latin typeface="Californian FB" panose="0207040306080B030204" pitchFamily="18" charset="0"/>
              </a:rPr>
              <a:t/>
            </a:r>
            <a:br>
              <a:rPr lang="en-US" sz="1100" b="1" kern="0" dirty="0">
                <a:latin typeface="Californian FB" panose="0207040306080B030204" pitchFamily="18" charset="0"/>
              </a:rPr>
            </a:br>
            <a:r>
              <a:rPr lang="en-US" sz="4800" b="1" u="sng" kern="0" dirty="0">
                <a:latin typeface="Californian FB" panose="0207040306080B030204" pitchFamily="18" charset="0"/>
              </a:rPr>
              <a:t>DOES</a:t>
            </a:r>
            <a:r>
              <a:rPr lang="en-US" sz="4800" b="1" kern="0" dirty="0">
                <a:latin typeface="Californian FB" panose="0207040306080B030204" pitchFamily="18" charset="0"/>
              </a:rPr>
              <a:t> </a:t>
            </a:r>
            <a:br>
              <a:rPr lang="en-US" sz="4800" b="1" kern="0" dirty="0">
                <a:latin typeface="Californian FB" panose="0207040306080B030204" pitchFamily="18" charset="0"/>
              </a:rPr>
            </a:br>
            <a:r>
              <a:rPr lang="en-US" b="1" kern="0" dirty="0">
                <a:latin typeface="Californian FB" panose="0207040306080B030204" pitchFamily="18" charset="0"/>
              </a:rPr>
              <a:t/>
            </a:r>
            <a:br>
              <a:rPr lang="en-US" b="1" kern="0" dirty="0">
                <a:latin typeface="Californian FB" panose="0207040306080B030204" pitchFamily="18" charset="0"/>
              </a:rPr>
            </a:br>
            <a:r>
              <a:rPr lang="en-US" sz="4800" b="1" kern="0" dirty="0">
                <a:latin typeface="Californian FB" panose="0207040306080B030204" pitchFamily="18" charset="0"/>
              </a:rPr>
              <a:t>Prevent </a:t>
            </a:r>
          </a:p>
          <a:p>
            <a:pPr marL="342900" indent="-342900" eaLnBrk="0" hangingPunct="0">
              <a:lnSpc>
                <a:spcPct val="80000"/>
              </a:lnSpc>
              <a:spcBef>
                <a:spcPct val="20000"/>
              </a:spcBef>
              <a:buClr>
                <a:srgbClr val="6600CC"/>
              </a:buClr>
              <a:buSzPct val="70000"/>
              <a:defRPr/>
            </a:pPr>
            <a:r>
              <a:rPr lang="en-US" sz="4800" b="1" kern="0" dirty="0">
                <a:latin typeface="Californian FB" panose="0207040306080B030204" pitchFamily="18" charset="0"/>
              </a:rPr>
              <a:t>Pests</a:t>
            </a:r>
          </a:p>
          <a:p>
            <a:pPr marL="342900" indent="-342900" eaLnBrk="0" hangingPunct="0">
              <a:lnSpc>
                <a:spcPct val="80000"/>
              </a:lnSpc>
              <a:spcBef>
                <a:spcPct val="20000"/>
              </a:spcBef>
              <a:buClr>
                <a:srgbClr val="6600CC"/>
              </a:buClr>
              <a:buSzPct val="70000"/>
              <a:defRPr/>
            </a:pPr>
            <a:endParaRPr lang="en-US" sz="4800" b="1" kern="0" dirty="0">
              <a:latin typeface="Californian FB" panose="0207040306080B030204" pitchFamily="18" charset="0"/>
            </a:endParaRPr>
          </a:p>
        </p:txBody>
      </p:sp>
      <p:pic>
        <p:nvPicPr>
          <p:cNvPr id="10" name="Picture 9" descr="juvenile western widow.jpg"/>
          <p:cNvPicPr>
            <a:picLocks noChangeAspect="1"/>
          </p:cNvPicPr>
          <p:nvPr/>
        </p:nvPicPr>
        <p:blipFill>
          <a:blip r:embed="rId3" cstate="screen"/>
          <a:srcRect/>
          <a:stretch>
            <a:fillRect/>
          </a:stretch>
        </p:blipFill>
        <p:spPr>
          <a:xfrm>
            <a:off x="7886700" y="3818792"/>
            <a:ext cx="1913128" cy="275932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299" y="838200"/>
            <a:ext cx="4436679" cy="30346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4514850" y="228600"/>
            <a:ext cx="5657850" cy="609600"/>
          </a:xfrm>
          <a:prstGeom prst="rect">
            <a:avLst/>
          </a:prstGeom>
        </p:spPr>
        <p:txBody>
          <a:bodyPr anchor="ct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eaLnBrk="1" hangingPunct="1">
              <a:defRPr/>
            </a:pPr>
            <a:r>
              <a:rPr lang="en-US" sz="3600" b="1" kern="0" dirty="0" smtClean="0">
                <a:solidFill>
                  <a:schemeClr val="bg1"/>
                </a:solidFill>
                <a:effectLst/>
                <a:latin typeface="Californian FB" panose="0207040306080B030204" pitchFamily="18" charset="0"/>
              </a:rPr>
              <a:t>Mosquitos</a:t>
            </a:r>
          </a:p>
        </p:txBody>
      </p:sp>
      <p:pic>
        <p:nvPicPr>
          <p:cNvPr id="4116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810438"/>
            <a:ext cx="4273664" cy="28491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936984"/>
            <a:ext cx="3810000" cy="27225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76200"/>
            <a:ext cx="4495800" cy="25770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6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2667000"/>
            <a:ext cx="3943350" cy="23167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8" name="Picture 2" descr="http://www.mosquitobarrier.com/images/larvae.jpg"/>
          <p:cNvPicPr>
            <a:picLocks noChangeAspect="1" noChangeArrowheads="1"/>
          </p:cNvPicPr>
          <p:nvPr/>
        </p:nvPicPr>
        <p:blipFill>
          <a:blip r:embed="rId3" cstate="screen"/>
          <a:srcRect/>
          <a:stretch>
            <a:fillRect/>
          </a:stretch>
        </p:blipFill>
        <p:spPr bwMode="auto">
          <a:xfrm>
            <a:off x="3086100" y="2533679"/>
            <a:ext cx="6858000" cy="4171951"/>
          </a:xfrm>
          <a:prstGeom prst="rect">
            <a:avLst/>
          </a:prstGeom>
          <a:ln>
            <a:noFill/>
          </a:ln>
          <a:effectLst>
            <a:softEdge rad="112500"/>
          </a:effectLst>
        </p:spPr>
      </p:pic>
      <p:pic>
        <p:nvPicPr>
          <p:cNvPr id="772100" name="Picture 4" descr="http://www.rdno.ca/services/west_nile_virus/images/mosquito_larvae.jpg"/>
          <p:cNvPicPr>
            <a:picLocks noChangeAspect="1" noChangeArrowheads="1"/>
          </p:cNvPicPr>
          <p:nvPr/>
        </p:nvPicPr>
        <p:blipFill>
          <a:blip r:embed="rId4" cstate="screen"/>
          <a:srcRect/>
          <a:stretch>
            <a:fillRect/>
          </a:stretch>
        </p:blipFill>
        <p:spPr bwMode="auto">
          <a:xfrm>
            <a:off x="6591300" y="304800"/>
            <a:ext cx="3429000" cy="2878334"/>
          </a:xfrm>
          <a:prstGeom prst="rect">
            <a:avLst/>
          </a:prstGeom>
          <a:ln>
            <a:noFill/>
          </a:ln>
          <a:effectLst>
            <a:softEdge rad="112500"/>
          </a:effectLst>
        </p:spPr>
      </p:pic>
      <p:pic>
        <p:nvPicPr>
          <p:cNvPr id="772102" name="Picture 6" descr="http://members.optusnet.com.au/davidavid/mosquito.jpg"/>
          <p:cNvPicPr>
            <a:picLocks noChangeAspect="1" noChangeArrowheads="1"/>
          </p:cNvPicPr>
          <p:nvPr/>
        </p:nvPicPr>
        <p:blipFill>
          <a:blip r:embed="rId5" cstate="screen"/>
          <a:srcRect/>
          <a:stretch>
            <a:fillRect/>
          </a:stretch>
        </p:blipFill>
        <p:spPr bwMode="auto">
          <a:xfrm>
            <a:off x="190500" y="4572000"/>
            <a:ext cx="2971800" cy="1797526"/>
          </a:xfrm>
          <a:prstGeom prst="rect">
            <a:avLst/>
          </a:prstGeom>
          <a:ln>
            <a:noFill/>
          </a:ln>
          <a:effectLst>
            <a:softEdge rad="112500"/>
          </a:effectLst>
        </p:spPr>
      </p:pic>
      <p:pic>
        <p:nvPicPr>
          <p:cNvPr id="772104" name="Picture 8" descr="http://farm1.static.flickr.com/44/151533744_c35a63b1d5.jpg"/>
          <p:cNvPicPr>
            <a:picLocks noChangeAspect="1" noChangeArrowheads="1"/>
          </p:cNvPicPr>
          <p:nvPr/>
        </p:nvPicPr>
        <p:blipFill>
          <a:blip r:embed="rId6" cstate="screen"/>
          <a:srcRect/>
          <a:stretch>
            <a:fillRect/>
          </a:stretch>
        </p:blipFill>
        <p:spPr bwMode="auto">
          <a:xfrm>
            <a:off x="4152901" y="381001"/>
            <a:ext cx="1852706" cy="2362200"/>
          </a:xfrm>
          <a:prstGeom prst="rect">
            <a:avLst/>
          </a:prstGeom>
          <a:ln>
            <a:noFill/>
          </a:ln>
          <a:effectLst>
            <a:softEdge rad="112500"/>
          </a:effectLst>
        </p:spPr>
      </p:pic>
      <p:pic>
        <p:nvPicPr>
          <p:cNvPr id="772106" name="Picture 10" descr="http://blog.burrard-lucas.com/wp-content/uploads/mosquito_face.jpg"/>
          <p:cNvPicPr>
            <a:picLocks noChangeAspect="1" noChangeArrowheads="1"/>
          </p:cNvPicPr>
          <p:nvPr/>
        </p:nvPicPr>
        <p:blipFill>
          <a:blip r:embed="rId7" cstate="screen"/>
          <a:srcRect/>
          <a:stretch>
            <a:fillRect/>
          </a:stretch>
        </p:blipFill>
        <p:spPr bwMode="auto">
          <a:xfrm>
            <a:off x="190500" y="228600"/>
            <a:ext cx="3784548" cy="41148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0740"/>
            <a:ext cx="4046647" cy="27033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2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3437815"/>
            <a:ext cx="4314825" cy="32392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2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537" y="328642"/>
            <a:ext cx="3128963" cy="23467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2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1" y="4534002"/>
            <a:ext cx="3302590" cy="22477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2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3109" y="2286000"/>
            <a:ext cx="3451991" cy="25910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2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147" y="381000"/>
            <a:ext cx="2857500"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216"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r="33628"/>
          <a:stretch/>
        </p:blipFill>
        <p:spPr bwMode="auto">
          <a:xfrm>
            <a:off x="4062083" y="4810125"/>
            <a:ext cx="1454041" cy="2047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1417" name="TextBox 1"/>
          <p:cNvSpPr txBox="1">
            <a:spLocks noChangeArrowheads="1"/>
          </p:cNvSpPr>
          <p:nvPr/>
        </p:nvSpPr>
        <p:spPr bwMode="auto">
          <a:xfrm>
            <a:off x="6707188" y="2873375"/>
            <a:ext cx="3108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dirty="0">
                <a:solidFill>
                  <a:schemeClr val="bg1"/>
                </a:solidFill>
                <a:latin typeface="Californian FB" panose="0207040306080B030204" pitchFamily="18" charset="0"/>
              </a:rPr>
              <a:t>¼ inch of water</a:t>
            </a:r>
          </a:p>
        </p:txBody>
      </p:sp>
      <p:pic>
        <p:nvPicPr>
          <p:cNvPr id="86221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 y="2788028"/>
            <a:ext cx="2592771" cy="17459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0075" y="381000"/>
            <a:ext cx="9086850" cy="6059488"/>
            <a:chOff x="336" y="240"/>
            <a:chExt cx="5088" cy="3817"/>
          </a:xfrm>
        </p:grpSpPr>
        <p:pic>
          <p:nvPicPr>
            <p:cNvPr id="113670" name="Picture 3" descr="DSCN1465"/>
            <p:cNvPicPr>
              <a:picLocks noChangeAspect="1" noChangeArrowheads="1"/>
            </p:cNvPicPr>
            <p:nvPr/>
          </p:nvPicPr>
          <p:blipFill>
            <a:blip r:embed="rId3" cstate="screen"/>
            <a:srcRect/>
            <a:stretch>
              <a:fillRect/>
            </a:stretch>
          </p:blipFill>
          <p:spPr bwMode="auto">
            <a:xfrm>
              <a:off x="336" y="240"/>
              <a:ext cx="5088" cy="3817"/>
            </a:xfrm>
            <a:prstGeom prst="rect">
              <a:avLst/>
            </a:prstGeom>
            <a:ln>
              <a:noFill/>
            </a:ln>
            <a:effectLst>
              <a:softEdge rad="112500"/>
            </a:effectLst>
          </p:spPr>
        </p:pic>
        <p:sp>
          <p:nvSpPr>
            <p:cNvPr id="402439" name="Text Box 4"/>
            <p:cNvSpPr txBox="1">
              <a:spLocks noChangeArrowheads="1"/>
            </p:cNvSpPr>
            <p:nvPr/>
          </p:nvSpPr>
          <p:spPr bwMode="auto">
            <a:xfrm>
              <a:off x="528" y="480"/>
              <a:ext cx="2976" cy="601"/>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800" b="1">
                  <a:solidFill>
                    <a:srgbClr val="000000"/>
                  </a:solidFill>
                  <a:latin typeface="Californian FB" pitchFamily="18" charset="0"/>
                </a:rPr>
                <a:t>Flooded School Play </a:t>
              </a:r>
              <a:br>
                <a:rPr lang="en-US" altLang="en-US" sz="2800" b="1">
                  <a:solidFill>
                    <a:srgbClr val="000000"/>
                  </a:solidFill>
                  <a:latin typeface="Californian FB" pitchFamily="18" charset="0"/>
                </a:rPr>
              </a:br>
              <a:r>
                <a:rPr lang="en-US" altLang="en-US" sz="2800" b="1">
                  <a:solidFill>
                    <a:srgbClr val="000000"/>
                  </a:solidFill>
                  <a:latin typeface="Californian FB" pitchFamily="18" charset="0"/>
                </a:rPr>
                <a:t>Field</a:t>
              </a:r>
            </a:p>
          </p:txBody>
        </p:sp>
      </p:grpSp>
      <p:grpSp>
        <p:nvGrpSpPr>
          <p:cNvPr id="3" name="Group 5"/>
          <p:cNvGrpSpPr>
            <a:grpSpLocks/>
          </p:cNvGrpSpPr>
          <p:nvPr/>
        </p:nvGrpSpPr>
        <p:grpSpPr bwMode="auto">
          <a:xfrm>
            <a:off x="257175" y="0"/>
            <a:ext cx="9686925" cy="6858000"/>
            <a:chOff x="144" y="0"/>
            <a:chExt cx="5424" cy="4320"/>
          </a:xfrm>
        </p:grpSpPr>
        <p:pic>
          <p:nvPicPr>
            <p:cNvPr id="113668" name="Picture 6" descr="pauls%20leg%20light"/>
            <p:cNvPicPr>
              <a:picLocks noChangeAspect="1" noChangeArrowheads="1"/>
            </p:cNvPicPr>
            <p:nvPr/>
          </p:nvPicPr>
          <p:blipFill>
            <a:blip r:embed="rId4" cstate="screen"/>
            <a:srcRect/>
            <a:stretch>
              <a:fillRect/>
            </a:stretch>
          </p:blipFill>
          <p:spPr bwMode="auto">
            <a:xfrm>
              <a:off x="2326" y="0"/>
              <a:ext cx="3242" cy="4320"/>
            </a:xfrm>
            <a:prstGeom prst="rect">
              <a:avLst/>
            </a:prstGeom>
            <a:ln>
              <a:noFill/>
            </a:ln>
            <a:effectLst>
              <a:softEdge rad="112500"/>
            </a:effectLst>
          </p:spPr>
        </p:pic>
        <p:pic>
          <p:nvPicPr>
            <p:cNvPr id="113669" name="Picture 7" descr="mosquito"/>
            <p:cNvPicPr>
              <a:picLocks noChangeAspect="1" noChangeArrowheads="1"/>
            </p:cNvPicPr>
            <p:nvPr/>
          </p:nvPicPr>
          <p:blipFill>
            <a:blip r:embed="rId5" cstate="screen"/>
            <a:srcRect/>
            <a:stretch>
              <a:fillRect/>
            </a:stretch>
          </p:blipFill>
          <p:spPr bwMode="auto">
            <a:xfrm>
              <a:off x="144" y="1200"/>
              <a:ext cx="2976" cy="2360"/>
            </a:xfrm>
            <a:prstGeom prst="rect">
              <a:avLst/>
            </a:prstGeom>
            <a:ln>
              <a:noFill/>
            </a:ln>
            <a:effectLst>
              <a:softEdge rad="112500"/>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nodeType="clickEffect">
                                  <p:stCondLst>
                                    <p:cond delay="0"/>
                                  </p:stCondLst>
                                  <p:childTnLst>
                                    <p:animEffect transition="out" filter="diamond(in)">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5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Scale>
                                      <p:cBhvr>
                                        <p:cTn id="1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
                                        </p:tgtEl>
                                        <p:attrNameLst>
                                          <p:attrName>ppt_x</p:attrName>
                                          <p:attrName>ppt_y</p:attrName>
                                        </p:attrNameLst>
                                      </p:cBhvr>
                                    </p:animMotion>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3458" name="Rectangle 2"/>
          <p:cNvSpPr>
            <a:spLocks noGrp="1" noRot="1" noChangeArrowheads="1"/>
          </p:cNvSpPr>
          <p:nvPr>
            <p:ph type="title"/>
          </p:nvPr>
        </p:nvSpPr>
        <p:spPr>
          <a:xfrm>
            <a:off x="428625" y="381000"/>
            <a:ext cx="9258300" cy="914400"/>
          </a:xfrm>
        </p:spPr>
        <p:txBody>
          <a:bodyPr/>
          <a:lstStyle/>
          <a:p>
            <a:pPr algn="l" eaLnBrk="1" hangingPunct="1"/>
            <a:r>
              <a:rPr lang="en-US" altLang="en-US" sz="3600" smtClean="0">
                <a:solidFill>
                  <a:schemeClr val="tx1"/>
                </a:solidFill>
                <a:effectLst/>
                <a:latin typeface="Californian FB" pitchFamily="18" charset="0"/>
              </a:rPr>
              <a:t>Sufficient water to produce thousands of mosquitoes</a:t>
            </a:r>
          </a:p>
        </p:txBody>
      </p:sp>
      <p:pic>
        <p:nvPicPr>
          <p:cNvPr id="53253" name="Picture 3" descr="DSCN282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00150" y="1333500"/>
            <a:ext cx="7715250" cy="5143500"/>
          </a:xfrm>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SCN0157"/>
          <p:cNvPicPr>
            <a:picLocks noChangeAspect="1" noChangeArrowheads="1"/>
          </p:cNvPicPr>
          <p:nvPr/>
        </p:nvPicPr>
        <p:blipFill>
          <a:blip r:embed="rId2" cstate="screen"/>
          <a:srcRect/>
          <a:stretch>
            <a:fillRect/>
          </a:stretch>
        </p:blipFill>
        <p:spPr bwMode="auto">
          <a:xfrm>
            <a:off x="514350" y="266700"/>
            <a:ext cx="9429750" cy="6286500"/>
          </a:xfrm>
          <a:prstGeom prst="rect">
            <a:avLst/>
          </a:prstGeom>
          <a:ln>
            <a:noFill/>
          </a:ln>
          <a:effectLst>
            <a:softEdge rad="112500"/>
          </a:effectLst>
        </p:spPr>
      </p:pic>
      <p:grpSp>
        <p:nvGrpSpPr>
          <p:cNvPr id="414723" name="Group 4"/>
          <p:cNvGrpSpPr>
            <a:grpSpLocks/>
          </p:cNvGrpSpPr>
          <p:nvPr/>
        </p:nvGrpSpPr>
        <p:grpSpPr bwMode="auto">
          <a:xfrm>
            <a:off x="1866900" y="196850"/>
            <a:ext cx="7543800" cy="6546850"/>
            <a:chOff x="1866900" y="197058"/>
            <a:chExt cx="7543800" cy="6546719"/>
          </a:xfrm>
        </p:grpSpPr>
        <p:pic>
          <p:nvPicPr>
            <p:cNvPr id="3" name="Picture 4" descr="cultarprob"/>
            <p:cNvPicPr>
              <a:picLocks noChangeAspect="1" noChangeArrowheads="1"/>
            </p:cNvPicPr>
            <p:nvPr/>
          </p:nvPicPr>
          <p:blipFill>
            <a:blip r:embed="rId3" cstate="screen"/>
            <a:srcRect/>
            <a:stretch>
              <a:fillRect/>
            </a:stretch>
          </p:blipFill>
          <p:spPr bwMode="auto">
            <a:xfrm>
              <a:off x="1866900" y="197058"/>
              <a:ext cx="7543800" cy="6546719"/>
            </a:xfrm>
            <a:prstGeom prst="rect">
              <a:avLst/>
            </a:prstGeom>
            <a:ln>
              <a:noFill/>
            </a:ln>
            <a:effectLst>
              <a:softEdge rad="112500"/>
            </a:effectLst>
          </p:spPr>
        </p:pic>
        <p:sp>
          <p:nvSpPr>
            <p:cNvPr id="404485" name="TextBox 3"/>
            <p:cNvSpPr txBox="1">
              <a:spLocks noChangeArrowheads="1"/>
            </p:cNvSpPr>
            <p:nvPr/>
          </p:nvSpPr>
          <p:spPr bwMode="auto">
            <a:xfrm>
              <a:off x="7734300" y="5943600"/>
              <a:ext cx="1127232"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latin typeface="Californian FB" pitchFamily="18" charset="0"/>
                </a:rPr>
                <a:t>WNV</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4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rainage area"/>
          <p:cNvPicPr>
            <a:picLocks noChangeAspect="1" noChangeArrowheads="1"/>
          </p:cNvPicPr>
          <p:nvPr/>
        </p:nvPicPr>
        <p:blipFill>
          <a:blip r:embed="rId2" cstate="screen"/>
          <a:srcRect/>
          <a:stretch>
            <a:fillRect/>
          </a:stretch>
        </p:blipFill>
        <p:spPr bwMode="auto">
          <a:xfrm>
            <a:off x="190500" y="304800"/>
            <a:ext cx="5029200" cy="3773488"/>
          </a:xfrm>
          <a:prstGeom prst="rect">
            <a:avLst/>
          </a:prstGeom>
          <a:ln>
            <a:noFill/>
          </a:ln>
          <a:effectLst>
            <a:softEdge rad="112500"/>
          </a:effectLst>
        </p:spPr>
      </p:pic>
      <p:pic>
        <p:nvPicPr>
          <p:cNvPr id="3" name="Picture 4" descr="DSCN1471"/>
          <p:cNvPicPr>
            <a:picLocks noChangeAspect="1" noChangeArrowheads="1"/>
          </p:cNvPicPr>
          <p:nvPr/>
        </p:nvPicPr>
        <p:blipFill>
          <a:blip r:embed="rId3" cstate="screen"/>
          <a:srcRect/>
          <a:stretch>
            <a:fillRect/>
          </a:stretch>
        </p:blipFill>
        <p:spPr bwMode="auto">
          <a:xfrm>
            <a:off x="5603876" y="3449667"/>
            <a:ext cx="4340225" cy="3255963"/>
          </a:xfrm>
          <a:prstGeom prst="rect">
            <a:avLst/>
          </a:prstGeom>
          <a:ln>
            <a:noFill/>
          </a:ln>
          <a:effectLst>
            <a:softEdge rad="112500"/>
          </a:effectLst>
        </p:spPr>
      </p:pic>
      <p:pic>
        <p:nvPicPr>
          <p:cNvPr id="4" name="Picture 4" descr="tire1"/>
          <p:cNvPicPr>
            <a:picLocks noChangeAspect="1" noChangeArrowheads="1"/>
          </p:cNvPicPr>
          <p:nvPr/>
        </p:nvPicPr>
        <p:blipFill>
          <a:blip r:embed="rId4" cstate="screen">
            <a:lum bright="10000"/>
          </a:blip>
          <a:srcRect/>
          <a:stretch>
            <a:fillRect/>
          </a:stretch>
        </p:blipFill>
        <p:spPr bwMode="auto">
          <a:xfrm>
            <a:off x="495299" y="4495830"/>
            <a:ext cx="4702631" cy="2158577"/>
          </a:xfrm>
          <a:prstGeom prst="rect">
            <a:avLst/>
          </a:prstGeom>
          <a:ln>
            <a:noFill/>
          </a:ln>
          <a:effectLst>
            <a:softEdge rad="112500"/>
          </a:effectLst>
        </p:spPr>
      </p:pic>
      <p:pic>
        <p:nvPicPr>
          <p:cNvPr id="6" name="Picture 4" descr="Home Depot1"/>
          <p:cNvPicPr>
            <a:picLocks noChangeAspect="1" noChangeArrowheads="1"/>
          </p:cNvPicPr>
          <p:nvPr/>
        </p:nvPicPr>
        <p:blipFill>
          <a:blip r:embed="rId5" cstate="screen"/>
          <a:srcRect/>
          <a:stretch>
            <a:fillRect/>
          </a:stretch>
        </p:blipFill>
        <p:spPr bwMode="auto">
          <a:xfrm>
            <a:off x="6896100" y="228600"/>
            <a:ext cx="2971800" cy="33255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Rectangle 3"/>
          <p:cNvSpPr>
            <a:spLocks noGrp="1" noChangeArrowheads="1"/>
          </p:cNvSpPr>
          <p:nvPr>
            <p:ph type="body" idx="1"/>
          </p:nvPr>
        </p:nvSpPr>
        <p:spPr>
          <a:xfrm>
            <a:off x="466725" y="990600"/>
            <a:ext cx="9172575" cy="4114800"/>
          </a:xfrm>
        </p:spPr>
        <p:txBody>
          <a:bodyPr/>
          <a:lstStyle/>
          <a:p>
            <a:pPr marL="533400" indent="-533400">
              <a:buFont typeface="Wingdings" pitchFamily="2" charset="2"/>
              <a:buAutoNum type="arabicPeriod"/>
              <a:defRPr/>
            </a:pPr>
            <a:r>
              <a:rPr lang="en-US" sz="3600" b="1" dirty="0" smtClean="0">
                <a:latin typeface="Californian FB" panose="0207040306080B030204" pitchFamily="18" charset="0"/>
              </a:rPr>
              <a:t>Flower </a:t>
            </a:r>
            <a:r>
              <a:rPr lang="en-US" sz="3600" b="1" dirty="0">
                <a:latin typeface="Californian FB" panose="0207040306080B030204" pitchFamily="18" charset="0"/>
              </a:rPr>
              <a:t>pots and other </a:t>
            </a:r>
            <a:r>
              <a:rPr lang="en-US" sz="3600" b="1" dirty="0" smtClean="0">
                <a:latin typeface="Californian FB" panose="0207040306080B030204" pitchFamily="18" charset="0"/>
              </a:rPr>
              <a:t>containers</a:t>
            </a:r>
            <a:endParaRPr lang="en-US" sz="3600" b="1" dirty="0">
              <a:latin typeface="Californian FB" panose="0207040306080B030204" pitchFamily="18" charset="0"/>
            </a:endParaRPr>
          </a:p>
          <a:p>
            <a:pPr marL="533400" indent="-533400">
              <a:buFont typeface="Wingdings" pitchFamily="2" charset="2"/>
              <a:buAutoNum type="arabicPeriod"/>
              <a:defRPr/>
            </a:pPr>
            <a:r>
              <a:rPr lang="en-US" sz="3600" b="1" dirty="0">
                <a:latin typeface="Californian FB" panose="0207040306080B030204" pitchFamily="18" charset="0"/>
              </a:rPr>
              <a:t>Flush out the water in bird-baths and </a:t>
            </a:r>
            <a:r>
              <a:rPr lang="en-US" sz="3600" b="1" dirty="0" smtClean="0">
                <a:latin typeface="Californian FB" panose="0207040306080B030204" pitchFamily="18" charset="0"/>
              </a:rPr>
              <a:t>fountains</a:t>
            </a:r>
            <a:endParaRPr lang="en-US" sz="3600" b="1" dirty="0">
              <a:latin typeface="Californian FB" panose="0207040306080B030204" pitchFamily="18" charset="0"/>
            </a:endParaRPr>
          </a:p>
          <a:p>
            <a:pPr marL="533400" indent="-533400">
              <a:buFont typeface="Wingdings" pitchFamily="2" charset="2"/>
              <a:buAutoNum type="arabicPeriod"/>
              <a:defRPr/>
            </a:pPr>
            <a:r>
              <a:rPr lang="en-US" sz="3600" b="1" dirty="0">
                <a:latin typeface="Californian FB" panose="0207040306080B030204" pitchFamily="18" charset="0"/>
              </a:rPr>
              <a:t>Store boats, canoes and other objects so that they do not collect </a:t>
            </a:r>
            <a:r>
              <a:rPr lang="en-US" sz="3600" b="1" dirty="0" smtClean="0">
                <a:latin typeface="Californian FB" panose="0207040306080B030204" pitchFamily="18" charset="0"/>
              </a:rPr>
              <a:t>rainwater</a:t>
            </a:r>
            <a:endParaRPr lang="en-US" sz="3600" b="1" dirty="0">
              <a:latin typeface="Californian FB" panose="0207040306080B030204" pitchFamily="18" charset="0"/>
            </a:endParaRPr>
          </a:p>
          <a:p>
            <a:pPr marL="533400" indent="-533400">
              <a:buFont typeface="Wingdings" pitchFamily="2" charset="2"/>
              <a:buAutoNum type="arabicPeriod"/>
              <a:defRPr/>
            </a:pPr>
            <a:r>
              <a:rPr lang="en-US" sz="3600" b="1" dirty="0">
                <a:latin typeface="Californian FB" panose="0207040306080B030204" pitchFamily="18" charset="0"/>
              </a:rPr>
              <a:t>Remove water that collects in depressions in </a:t>
            </a:r>
            <a:r>
              <a:rPr lang="en-US" sz="3600" b="1" dirty="0" smtClean="0">
                <a:latin typeface="Californian FB" panose="0207040306080B030204" pitchFamily="18" charset="0"/>
              </a:rPr>
              <a:t>tarpaulins  </a:t>
            </a:r>
            <a:endParaRPr lang="en-US" sz="3600" b="1" dirty="0">
              <a:latin typeface="Californian FB" panose="0207040306080B030204" pitchFamily="18" charset="0"/>
            </a:endParaRPr>
          </a:p>
          <a:p>
            <a:pPr marL="533400" indent="-533400">
              <a:buFont typeface="Wingdings" pitchFamily="2" charset="2"/>
              <a:buAutoNum type="arabicPeriod"/>
              <a:defRPr/>
            </a:pPr>
            <a:r>
              <a:rPr lang="en-US" sz="3600" b="1" dirty="0">
                <a:latin typeface="Californian FB" panose="0207040306080B030204" pitchFamily="18" charset="0"/>
              </a:rPr>
              <a:t>Keep rain gutters free of leaves and other </a:t>
            </a:r>
            <a:r>
              <a:rPr lang="en-US" sz="3600" b="1" dirty="0" smtClean="0">
                <a:latin typeface="Californian FB" panose="0207040306080B030204" pitchFamily="18" charset="0"/>
              </a:rPr>
              <a:t>debris</a:t>
            </a:r>
          </a:p>
        </p:txBody>
      </p:sp>
      <p:sp>
        <p:nvSpPr>
          <p:cNvPr id="406531" name="Title 1"/>
          <p:cNvSpPr>
            <a:spLocks noGrp="1"/>
          </p:cNvSpPr>
          <p:nvPr>
            <p:ph type="title"/>
          </p:nvPr>
        </p:nvSpPr>
        <p:spPr>
          <a:xfrm>
            <a:off x="6181725" y="-152400"/>
            <a:ext cx="4371975" cy="1219200"/>
          </a:xfrm>
        </p:spPr>
        <p:txBody>
          <a:bodyPr/>
          <a:lstStyle/>
          <a:p>
            <a:r>
              <a:rPr lang="en-US" altLang="en-US" b="1" i="1" smtClean="0">
                <a:solidFill>
                  <a:schemeClr val="tx1"/>
                </a:solidFill>
                <a:effectLst/>
                <a:latin typeface="Californian FB" pitchFamily="18" charset="0"/>
              </a:rPr>
              <a:t>Prevention</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Rectangle 3"/>
          <p:cNvSpPr>
            <a:spLocks noGrp="1" noChangeArrowheads="1"/>
          </p:cNvSpPr>
          <p:nvPr>
            <p:ph type="body" idx="1"/>
          </p:nvPr>
        </p:nvSpPr>
        <p:spPr>
          <a:xfrm>
            <a:off x="542925" y="609600"/>
            <a:ext cx="9172575" cy="4114800"/>
          </a:xfrm>
        </p:spPr>
        <p:txBody>
          <a:bodyPr/>
          <a:lstStyle/>
          <a:p>
            <a:pPr marL="533400" indent="-533400">
              <a:buFont typeface="+mj-lt"/>
              <a:buAutoNum type="arabicPeriod" startAt="6"/>
              <a:defRPr/>
            </a:pPr>
            <a:r>
              <a:rPr lang="en-US" sz="3600" b="1" dirty="0" smtClean="0">
                <a:latin typeface="Californian FB" panose="0207040306080B030204" pitchFamily="18" charset="0"/>
              </a:rPr>
              <a:t>Correct drainage problems</a:t>
            </a:r>
          </a:p>
          <a:p>
            <a:pPr marL="533400" indent="-533400">
              <a:buFont typeface="Wingdings" pitchFamily="2" charset="2"/>
              <a:buAutoNum type="arabicPeriod" startAt="6"/>
              <a:defRPr/>
            </a:pPr>
            <a:r>
              <a:rPr lang="en-US" sz="3600" b="1" dirty="0" smtClean="0">
                <a:latin typeface="Californian FB" panose="0207040306080B030204" pitchFamily="18" charset="0"/>
              </a:rPr>
              <a:t>Fill holes or depressions in trees with sand or mortar</a:t>
            </a:r>
          </a:p>
          <a:p>
            <a:pPr marL="533400" indent="-533400">
              <a:buFont typeface="Wingdings" pitchFamily="2" charset="2"/>
              <a:buAutoNum type="arabicPeriod" startAt="6"/>
              <a:defRPr/>
            </a:pPr>
            <a:r>
              <a:rPr lang="en-US" sz="3600" b="1" dirty="0" smtClean="0">
                <a:latin typeface="Californian FB" panose="0207040306080B030204" pitchFamily="18" charset="0"/>
              </a:rPr>
              <a:t>Repair leaky pipes and outside faucets, and connect open waste-water drains to a sewage system</a:t>
            </a:r>
          </a:p>
          <a:p>
            <a:pPr marL="533400" indent="-533400">
              <a:buFont typeface="Wingdings" pitchFamily="2" charset="2"/>
              <a:buAutoNum type="arabicPeriod" startAt="6"/>
              <a:defRPr/>
            </a:pPr>
            <a:r>
              <a:rPr lang="en-US" sz="3600" b="1" dirty="0" smtClean="0">
                <a:latin typeface="Californian FB" panose="0207040306080B030204" pitchFamily="18" charset="0"/>
              </a:rPr>
              <a:t>Empty water containers for pets and livestock</a:t>
            </a:r>
          </a:p>
          <a:p>
            <a:pPr marL="533400" indent="-533400">
              <a:buFont typeface="Wingdings" pitchFamily="2" charset="2"/>
              <a:buAutoNum type="arabicPeriod" startAt="6"/>
              <a:defRPr/>
            </a:pPr>
            <a:r>
              <a:rPr lang="en-US" sz="3600" b="1" dirty="0" smtClean="0">
                <a:latin typeface="Californian FB" panose="0207040306080B030204" pitchFamily="18" charset="0"/>
              </a:rPr>
              <a:t>Correct or report drainage problems in ditches along roadways</a:t>
            </a:r>
          </a:p>
        </p:txBody>
      </p:sp>
      <p:sp>
        <p:nvSpPr>
          <p:cNvPr id="407555" name="Title 1"/>
          <p:cNvSpPr>
            <a:spLocks noGrp="1"/>
          </p:cNvSpPr>
          <p:nvPr>
            <p:ph type="title"/>
          </p:nvPr>
        </p:nvSpPr>
        <p:spPr>
          <a:xfrm>
            <a:off x="6181725" y="-152400"/>
            <a:ext cx="4371975" cy="1219200"/>
          </a:xfrm>
        </p:spPr>
        <p:txBody>
          <a:bodyPr/>
          <a:lstStyle/>
          <a:p>
            <a:r>
              <a:rPr lang="en-US" altLang="en-US" b="1" i="1" smtClean="0">
                <a:solidFill>
                  <a:schemeClr val="tx1"/>
                </a:solidFill>
                <a:effectLst/>
                <a:latin typeface="Californian FB" pitchFamily="18" charset="0"/>
              </a:rPr>
              <a:t>Prevention</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Rectangle 3"/>
          <p:cNvSpPr>
            <a:spLocks noGrp="1" noChangeArrowheads="1"/>
          </p:cNvSpPr>
          <p:nvPr>
            <p:ph type="body" idx="1"/>
          </p:nvPr>
        </p:nvSpPr>
        <p:spPr>
          <a:xfrm>
            <a:off x="419100" y="1143000"/>
            <a:ext cx="4676775" cy="5334000"/>
          </a:xfrm>
        </p:spPr>
        <p:txBody>
          <a:bodyPr/>
          <a:lstStyle/>
          <a:p>
            <a:pPr>
              <a:buFont typeface="Arial" panose="020B0604020202020204" pitchFamily="34" charset="0"/>
              <a:buChar char="•"/>
              <a:defRPr/>
            </a:pPr>
            <a:r>
              <a:rPr lang="en-US" sz="3600" b="1" dirty="0" smtClean="0">
                <a:solidFill>
                  <a:schemeClr val="accent5">
                    <a:lumMod val="75000"/>
                  </a:schemeClr>
                </a:solidFill>
                <a:latin typeface="Californian FB" panose="0207040306080B030204" pitchFamily="18" charset="0"/>
              </a:rPr>
              <a:t>Virus</a:t>
            </a:r>
            <a:br>
              <a:rPr lang="en-US" sz="3600" b="1" dirty="0" smtClean="0">
                <a:solidFill>
                  <a:schemeClr val="accent5">
                    <a:lumMod val="75000"/>
                  </a:schemeClr>
                </a:solidFill>
                <a:latin typeface="Californian FB" panose="0207040306080B030204" pitchFamily="18" charset="0"/>
              </a:rPr>
            </a:br>
            <a:endParaRPr lang="en-US" sz="1800" b="1" dirty="0" smtClean="0">
              <a:solidFill>
                <a:schemeClr val="accent5">
                  <a:lumMod val="75000"/>
                </a:schemeClr>
              </a:solidFill>
              <a:latin typeface="Californian FB" panose="0207040306080B030204" pitchFamily="18" charset="0"/>
            </a:endParaRPr>
          </a:p>
          <a:p>
            <a:pPr>
              <a:buFont typeface="Arial" panose="020B0604020202020204" pitchFamily="34" charset="0"/>
              <a:buChar char="•"/>
              <a:defRPr/>
            </a:pPr>
            <a:r>
              <a:rPr lang="en-US" sz="3600" b="1" dirty="0" smtClean="0">
                <a:solidFill>
                  <a:srgbClr val="92D050"/>
                </a:solidFill>
                <a:latin typeface="Californian FB" panose="0207040306080B030204" pitchFamily="18" charset="0"/>
              </a:rPr>
              <a:t>1</a:t>
            </a:r>
            <a:r>
              <a:rPr lang="en-US" sz="3600" b="1" baseline="30000" dirty="0" smtClean="0">
                <a:solidFill>
                  <a:srgbClr val="92D050"/>
                </a:solidFill>
                <a:latin typeface="Californian FB" panose="0207040306080B030204" pitchFamily="18" charset="0"/>
              </a:rPr>
              <a:t>O</a:t>
            </a:r>
            <a:r>
              <a:rPr lang="en-US" sz="3600" b="1" dirty="0" smtClean="0">
                <a:solidFill>
                  <a:srgbClr val="92D050"/>
                </a:solidFill>
                <a:latin typeface="Californian FB" panose="0207040306080B030204" pitchFamily="18" charset="0"/>
              </a:rPr>
              <a:t> vectors </a:t>
            </a:r>
            <a:br>
              <a:rPr lang="en-US" sz="3600" b="1" dirty="0" smtClean="0">
                <a:solidFill>
                  <a:srgbClr val="92D050"/>
                </a:solidFill>
                <a:latin typeface="Californian FB" panose="0207040306080B030204" pitchFamily="18" charset="0"/>
              </a:rPr>
            </a:br>
            <a:endParaRPr lang="en-US" sz="1800" b="1" dirty="0" smtClean="0">
              <a:solidFill>
                <a:srgbClr val="92D050"/>
              </a:solidFill>
              <a:latin typeface="Californian FB" panose="0207040306080B030204" pitchFamily="18" charset="0"/>
            </a:endParaRPr>
          </a:p>
          <a:p>
            <a:pPr>
              <a:buFont typeface="Arial" panose="020B0604020202020204" pitchFamily="34" charset="0"/>
              <a:buChar char="•"/>
              <a:defRPr/>
            </a:pPr>
            <a:r>
              <a:rPr lang="en-US" sz="3600" b="1" dirty="0" smtClean="0">
                <a:solidFill>
                  <a:schemeClr val="accent6">
                    <a:lumMod val="40000"/>
                    <a:lumOff val="60000"/>
                  </a:schemeClr>
                </a:solidFill>
                <a:latin typeface="Californian FB" panose="0207040306080B030204" pitchFamily="18" charset="0"/>
              </a:rPr>
              <a:t>Human hosts</a:t>
            </a:r>
            <a:br>
              <a:rPr lang="en-US" sz="3600" b="1" dirty="0" smtClean="0">
                <a:solidFill>
                  <a:schemeClr val="accent6">
                    <a:lumMod val="40000"/>
                    <a:lumOff val="60000"/>
                  </a:schemeClr>
                </a:solidFill>
                <a:latin typeface="Californian FB" panose="0207040306080B030204" pitchFamily="18" charset="0"/>
              </a:rPr>
            </a:br>
            <a:endParaRPr lang="en-US" sz="1800" b="1" dirty="0" smtClean="0">
              <a:solidFill>
                <a:schemeClr val="accent6">
                  <a:lumMod val="40000"/>
                  <a:lumOff val="60000"/>
                </a:schemeClr>
              </a:solidFill>
              <a:latin typeface="Californian FB" panose="0207040306080B030204" pitchFamily="18" charset="0"/>
            </a:endParaRPr>
          </a:p>
          <a:p>
            <a:pPr>
              <a:buFont typeface="Arial" panose="020B0604020202020204" pitchFamily="34" charset="0"/>
              <a:buChar char="•"/>
              <a:defRPr/>
            </a:pPr>
            <a:r>
              <a:rPr lang="en-US" sz="3600" b="1" dirty="0" smtClean="0">
                <a:latin typeface="Californian FB" panose="0207040306080B030204" pitchFamily="18" charset="0"/>
              </a:rPr>
              <a:t>% symptomatic</a:t>
            </a:r>
            <a:br>
              <a:rPr lang="en-US" sz="3600" b="1" dirty="0" smtClean="0">
                <a:latin typeface="Californian FB" panose="0207040306080B030204" pitchFamily="18" charset="0"/>
              </a:rPr>
            </a:br>
            <a:endParaRPr lang="en-US" sz="1800" b="1" dirty="0" smtClean="0">
              <a:latin typeface="Californian FB" panose="0207040306080B030204" pitchFamily="18" charset="0"/>
            </a:endParaRPr>
          </a:p>
          <a:p>
            <a:pPr>
              <a:buFont typeface="Arial" panose="020B0604020202020204" pitchFamily="34" charset="0"/>
              <a:buChar char="•"/>
              <a:defRPr/>
            </a:pPr>
            <a:r>
              <a:rPr lang="en-US" sz="3600" b="1" dirty="0" smtClean="0">
                <a:solidFill>
                  <a:schemeClr val="tx2">
                    <a:lumMod val="40000"/>
                    <a:lumOff val="60000"/>
                  </a:schemeClr>
                </a:solidFill>
                <a:latin typeface="Californian FB" panose="0207040306080B030204" pitchFamily="18" charset="0"/>
              </a:rPr>
              <a:t>% chronic</a:t>
            </a:r>
            <a:r>
              <a:rPr lang="en-US" sz="3600" b="1" dirty="0" smtClean="0">
                <a:latin typeface="Californian FB" panose="0207040306080B030204" pitchFamily="18" charset="0"/>
              </a:rPr>
              <a:t/>
            </a:r>
            <a:br>
              <a:rPr lang="en-US" sz="3600" b="1" dirty="0" smtClean="0">
                <a:latin typeface="Californian FB" panose="0207040306080B030204" pitchFamily="18" charset="0"/>
              </a:rPr>
            </a:br>
            <a:endParaRPr lang="en-US" sz="1800" b="1" dirty="0" smtClean="0">
              <a:latin typeface="Californian FB" panose="0207040306080B030204" pitchFamily="18" charset="0"/>
            </a:endParaRPr>
          </a:p>
          <a:p>
            <a:pPr>
              <a:buFont typeface="Arial" panose="020B0604020202020204" pitchFamily="34" charset="0"/>
              <a:buChar char="•"/>
              <a:defRPr/>
            </a:pPr>
            <a:r>
              <a:rPr lang="en-US" sz="3600" b="1" dirty="0" smtClean="0">
                <a:solidFill>
                  <a:schemeClr val="bg2">
                    <a:lumMod val="40000"/>
                    <a:lumOff val="60000"/>
                  </a:schemeClr>
                </a:solidFill>
                <a:latin typeface="Californian FB" panose="0207040306080B030204" pitchFamily="18" charset="0"/>
              </a:rPr>
              <a:t>% fatality</a:t>
            </a:r>
          </a:p>
        </p:txBody>
      </p:sp>
      <p:sp>
        <p:nvSpPr>
          <p:cNvPr id="408579" name="Title 1"/>
          <p:cNvSpPr>
            <a:spLocks noGrp="1"/>
          </p:cNvSpPr>
          <p:nvPr>
            <p:ph type="title"/>
          </p:nvPr>
        </p:nvSpPr>
        <p:spPr>
          <a:xfrm>
            <a:off x="3467100" y="609600"/>
            <a:ext cx="7239000" cy="1219200"/>
          </a:xfrm>
        </p:spPr>
        <p:txBody>
          <a:bodyPr/>
          <a:lstStyle/>
          <a:p>
            <a:r>
              <a:rPr lang="en-US" altLang="en-US" sz="4000" b="1" smtClean="0">
                <a:solidFill>
                  <a:srgbClr val="FFFF00"/>
                </a:solidFill>
                <a:effectLst/>
                <a:latin typeface="Californian FB" pitchFamily="18" charset="0"/>
              </a:rPr>
              <a:t>West Nile       Chikungunya</a:t>
            </a:r>
            <a:br>
              <a:rPr lang="en-US" altLang="en-US" sz="4000" b="1" smtClean="0">
                <a:solidFill>
                  <a:srgbClr val="FFFF00"/>
                </a:solidFill>
                <a:effectLst/>
                <a:latin typeface="Californian FB" pitchFamily="18" charset="0"/>
              </a:rPr>
            </a:br>
            <a:r>
              <a:rPr lang="en-US" altLang="en-US" sz="4000" b="1" smtClean="0">
                <a:solidFill>
                  <a:srgbClr val="FFFF00"/>
                </a:solidFill>
                <a:effectLst/>
                <a:latin typeface="Californian FB" pitchFamily="18" charset="0"/>
              </a:rPr>
              <a:t>   </a:t>
            </a:r>
            <a:br>
              <a:rPr lang="en-US" altLang="en-US" sz="4000" b="1" smtClean="0">
                <a:solidFill>
                  <a:srgbClr val="FFFF00"/>
                </a:solidFill>
                <a:effectLst/>
                <a:latin typeface="Californian FB" pitchFamily="18" charset="0"/>
              </a:rPr>
            </a:br>
            <a:endParaRPr lang="en-US" altLang="en-US" sz="4000" b="1" smtClean="0">
              <a:solidFill>
                <a:srgbClr val="FFFF00"/>
              </a:solidFill>
              <a:effectLst/>
              <a:latin typeface="Californian FB" pitchFamily="18" charset="0"/>
            </a:endParaRPr>
          </a:p>
        </p:txBody>
      </p:sp>
      <p:sp>
        <p:nvSpPr>
          <p:cNvPr id="5" name="Rectangle 3"/>
          <p:cNvSpPr txBox="1">
            <a:spLocks noChangeArrowheads="1"/>
          </p:cNvSpPr>
          <p:nvPr/>
        </p:nvSpPr>
        <p:spPr bwMode="auto">
          <a:xfrm>
            <a:off x="4229100" y="1143000"/>
            <a:ext cx="2971800" cy="5257800"/>
          </a:xfrm>
          <a:prstGeom prst="rect">
            <a:avLst/>
          </a:prstGeom>
          <a:noFill/>
          <a:ln w="12700" cap="sq">
            <a:noFill/>
            <a:miter lim="800000"/>
            <a:headEnd type="none" w="sm" len="sm"/>
            <a:tailEnd type="none" w="sm" len="sm"/>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a:lstStyle>
          <a:p>
            <a:pPr>
              <a:buClr>
                <a:srgbClr val="FFFF00"/>
              </a:buClr>
              <a:buFont typeface="Arial" panose="020B0604020202020204" pitchFamily="34" charset="0"/>
              <a:buChar char="•"/>
              <a:defRPr/>
            </a:pPr>
            <a:r>
              <a:rPr lang="en-US" sz="3600" b="1" i="1" kern="0" dirty="0" err="1" smtClean="0">
                <a:solidFill>
                  <a:schemeClr val="accent5">
                    <a:lumMod val="75000"/>
                  </a:schemeClr>
                </a:solidFill>
                <a:latin typeface="Californian FB" panose="0207040306080B030204" pitchFamily="18" charset="0"/>
              </a:rPr>
              <a:t>Flavivirus</a:t>
            </a:r>
            <a:r>
              <a:rPr lang="en-US" sz="3600" b="1" i="1" kern="0" dirty="0" smtClean="0">
                <a:solidFill>
                  <a:schemeClr val="accent5">
                    <a:lumMod val="75000"/>
                  </a:schemeClr>
                </a:solidFill>
                <a:latin typeface="Californian FB" panose="0207040306080B030204" pitchFamily="18" charset="0"/>
              </a:rPr>
              <a:t> </a:t>
            </a:r>
            <a:br>
              <a:rPr lang="en-US" sz="3600" b="1" i="1" kern="0" dirty="0" smtClean="0">
                <a:solidFill>
                  <a:schemeClr val="accent5">
                    <a:lumMod val="75000"/>
                  </a:schemeClr>
                </a:solidFill>
                <a:latin typeface="Californian FB" panose="0207040306080B030204" pitchFamily="18" charset="0"/>
              </a:rPr>
            </a:br>
            <a:endParaRPr lang="en-US" sz="1800" b="1" i="1" kern="0" dirty="0" smtClean="0">
              <a:solidFill>
                <a:schemeClr val="accent5">
                  <a:lumMod val="75000"/>
                </a:schemeClr>
              </a:solidFill>
              <a:latin typeface="Californian FB" panose="0207040306080B030204" pitchFamily="18" charset="0"/>
            </a:endParaRPr>
          </a:p>
          <a:p>
            <a:pPr>
              <a:buClr>
                <a:srgbClr val="FFFF00"/>
              </a:buClr>
              <a:buFont typeface="Arial" panose="020B0604020202020204" pitchFamily="34" charset="0"/>
              <a:buChar char="•"/>
              <a:defRPr/>
            </a:pPr>
            <a:r>
              <a:rPr lang="en-US" sz="3600" b="1" i="1" kern="0" dirty="0" smtClean="0">
                <a:solidFill>
                  <a:srgbClr val="92D050"/>
                </a:solidFill>
                <a:latin typeface="Californian FB" panose="0207040306080B030204" pitchFamily="18" charset="0"/>
              </a:rPr>
              <a:t>Culex</a:t>
            </a:r>
            <a:br>
              <a:rPr lang="en-US" sz="3600" b="1" i="1" kern="0" dirty="0" smtClean="0">
                <a:solidFill>
                  <a:srgbClr val="92D050"/>
                </a:solidFill>
                <a:latin typeface="Californian FB" panose="0207040306080B030204" pitchFamily="18" charset="0"/>
              </a:rPr>
            </a:br>
            <a:endParaRPr lang="en-US" sz="1800" b="1" i="1" kern="0" dirty="0">
              <a:solidFill>
                <a:srgbClr val="92D050"/>
              </a:solidFill>
              <a:latin typeface="Californian FB" panose="0207040306080B030204" pitchFamily="18" charset="0"/>
            </a:endParaRPr>
          </a:p>
          <a:p>
            <a:pPr>
              <a:buFont typeface="Arial" panose="020B0604020202020204" pitchFamily="34" charset="0"/>
              <a:buChar char="•"/>
              <a:defRPr/>
            </a:pPr>
            <a:r>
              <a:rPr lang="en-US" sz="3600" b="1" kern="0" dirty="0" smtClean="0">
                <a:solidFill>
                  <a:schemeClr val="accent6">
                    <a:lumMod val="40000"/>
                    <a:lumOff val="60000"/>
                  </a:schemeClr>
                </a:solidFill>
                <a:latin typeface="Californian FB" panose="0207040306080B030204" pitchFamily="18" charset="0"/>
              </a:rPr>
              <a:t>Incidental</a:t>
            </a:r>
            <a:r>
              <a:rPr lang="en-US" sz="3600" b="1" kern="0" dirty="0" smtClean="0">
                <a:latin typeface="Californian FB" panose="0207040306080B030204" pitchFamily="18" charset="0"/>
              </a:rPr>
              <a:t/>
            </a:r>
            <a:br>
              <a:rPr lang="en-US" sz="3600" b="1" kern="0" dirty="0" smtClean="0">
                <a:latin typeface="Californian FB" panose="0207040306080B030204" pitchFamily="18" charset="0"/>
              </a:rPr>
            </a:br>
            <a:endParaRPr lang="en-US" sz="1800" b="1" kern="0" dirty="0" smtClean="0">
              <a:latin typeface="Californian FB" panose="0207040306080B030204" pitchFamily="18" charset="0"/>
            </a:endParaRPr>
          </a:p>
          <a:p>
            <a:pPr>
              <a:buFont typeface="Arial" panose="020B0604020202020204" pitchFamily="34" charset="0"/>
              <a:buChar char="•"/>
              <a:defRPr/>
            </a:pPr>
            <a:r>
              <a:rPr lang="en-US" sz="3600" b="1" kern="0" dirty="0" smtClean="0">
                <a:latin typeface="Californian FB" panose="0207040306080B030204" pitchFamily="18" charset="0"/>
              </a:rPr>
              <a:t>&gt;20%</a:t>
            </a:r>
            <a:br>
              <a:rPr lang="en-US" sz="3600" b="1" kern="0" dirty="0" smtClean="0">
                <a:latin typeface="Californian FB" panose="0207040306080B030204" pitchFamily="18" charset="0"/>
              </a:rPr>
            </a:br>
            <a:endParaRPr lang="en-US" sz="1600" b="1" kern="0" dirty="0" smtClean="0">
              <a:latin typeface="Californian FB" panose="0207040306080B030204" pitchFamily="18" charset="0"/>
            </a:endParaRPr>
          </a:p>
          <a:p>
            <a:pPr>
              <a:buFont typeface="Arial" panose="020B0604020202020204" pitchFamily="34" charset="0"/>
              <a:buChar char="•"/>
              <a:defRPr/>
            </a:pPr>
            <a:r>
              <a:rPr lang="en-US" sz="3600" b="1" kern="0" dirty="0" smtClean="0">
                <a:solidFill>
                  <a:schemeClr val="tx2">
                    <a:lumMod val="40000"/>
                    <a:lumOff val="60000"/>
                  </a:schemeClr>
                </a:solidFill>
                <a:latin typeface="Californian FB" panose="0207040306080B030204" pitchFamily="18" charset="0"/>
              </a:rPr>
              <a:t>&gt;1%</a:t>
            </a:r>
            <a:r>
              <a:rPr lang="en-US" sz="3600" b="1" kern="0" dirty="0" smtClean="0">
                <a:latin typeface="Californian FB" panose="0207040306080B030204" pitchFamily="18" charset="0"/>
              </a:rPr>
              <a:t/>
            </a:r>
            <a:br>
              <a:rPr lang="en-US" sz="3600" b="1" kern="0" dirty="0" smtClean="0">
                <a:latin typeface="Californian FB" panose="0207040306080B030204" pitchFamily="18" charset="0"/>
              </a:rPr>
            </a:br>
            <a:endParaRPr lang="en-US" sz="1800" b="1" kern="0" dirty="0" smtClean="0">
              <a:latin typeface="Californian FB" panose="0207040306080B030204" pitchFamily="18" charset="0"/>
            </a:endParaRPr>
          </a:p>
          <a:p>
            <a:pPr>
              <a:buFont typeface="Arial" panose="020B0604020202020204" pitchFamily="34" charset="0"/>
              <a:buChar char="•"/>
              <a:defRPr/>
            </a:pPr>
            <a:r>
              <a:rPr lang="en-US" sz="3600" b="1" kern="0" dirty="0" smtClean="0">
                <a:solidFill>
                  <a:schemeClr val="bg2">
                    <a:lumMod val="40000"/>
                    <a:lumOff val="60000"/>
                  </a:schemeClr>
                </a:solidFill>
                <a:latin typeface="Californian FB" panose="0207040306080B030204" pitchFamily="18" charset="0"/>
              </a:rPr>
              <a:t>&gt;1%  </a:t>
            </a:r>
          </a:p>
        </p:txBody>
      </p:sp>
      <p:sp>
        <p:nvSpPr>
          <p:cNvPr id="6" name="Rectangle 3"/>
          <p:cNvSpPr txBox="1">
            <a:spLocks noChangeArrowheads="1"/>
          </p:cNvSpPr>
          <p:nvPr/>
        </p:nvSpPr>
        <p:spPr bwMode="auto">
          <a:xfrm>
            <a:off x="7277100" y="1143000"/>
            <a:ext cx="3009900" cy="5257800"/>
          </a:xfrm>
          <a:prstGeom prst="rect">
            <a:avLst/>
          </a:prstGeom>
          <a:noFill/>
          <a:ln w="12700" cap="sq">
            <a:noFill/>
            <a:miter lim="800000"/>
            <a:headEnd type="none" w="sm" len="sm"/>
            <a:tailEnd type="none" w="sm" len="sm"/>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a:lstStyle>
          <a:p>
            <a:pPr>
              <a:buClr>
                <a:srgbClr val="FFFF00"/>
              </a:buClr>
              <a:buFont typeface="Arial" panose="020B0604020202020204" pitchFamily="34" charset="0"/>
              <a:buChar char="•"/>
              <a:defRPr/>
            </a:pPr>
            <a:r>
              <a:rPr lang="en-US" sz="3600" b="1" i="1" kern="0" dirty="0" err="1" smtClean="0">
                <a:solidFill>
                  <a:schemeClr val="accent5">
                    <a:lumMod val="75000"/>
                  </a:schemeClr>
                </a:solidFill>
                <a:latin typeface="Californian FB" panose="0207040306080B030204" pitchFamily="18" charset="0"/>
              </a:rPr>
              <a:t>Alphavirus</a:t>
            </a:r>
            <a:r>
              <a:rPr lang="en-US" sz="3600" b="1" i="1" kern="0" dirty="0" smtClean="0">
                <a:solidFill>
                  <a:schemeClr val="accent5">
                    <a:lumMod val="75000"/>
                  </a:schemeClr>
                </a:solidFill>
                <a:latin typeface="Californian FB" panose="0207040306080B030204" pitchFamily="18" charset="0"/>
              </a:rPr>
              <a:t/>
            </a:r>
            <a:br>
              <a:rPr lang="en-US" sz="3600" b="1" i="1" kern="0" dirty="0" smtClean="0">
                <a:solidFill>
                  <a:schemeClr val="accent5">
                    <a:lumMod val="75000"/>
                  </a:schemeClr>
                </a:solidFill>
                <a:latin typeface="Californian FB" panose="0207040306080B030204" pitchFamily="18" charset="0"/>
              </a:rPr>
            </a:br>
            <a:endParaRPr lang="en-US" sz="1800" b="1" i="1" kern="0" dirty="0">
              <a:solidFill>
                <a:schemeClr val="accent5">
                  <a:lumMod val="75000"/>
                </a:schemeClr>
              </a:solidFill>
              <a:latin typeface="Californian FB" panose="0207040306080B030204" pitchFamily="18" charset="0"/>
            </a:endParaRPr>
          </a:p>
          <a:p>
            <a:pPr>
              <a:buClr>
                <a:srgbClr val="FFFF00"/>
              </a:buClr>
              <a:buFont typeface="Arial" panose="020B0604020202020204" pitchFamily="34" charset="0"/>
              <a:buChar char="•"/>
              <a:defRPr/>
            </a:pPr>
            <a:r>
              <a:rPr lang="en-US" sz="3600" b="1" i="1" kern="0" dirty="0" smtClean="0">
                <a:solidFill>
                  <a:srgbClr val="92D050"/>
                </a:solidFill>
                <a:latin typeface="Californian FB" panose="0207040306080B030204" pitchFamily="18" charset="0"/>
              </a:rPr>
              <a:t>Aedes</a:t>
            </a:r>
            <a:br>
              <a:rPr lang="en-US" sz="3600" b="1" i="1" kern="0" dirty="0" smtClean="0">
                <a:solidFill>
                  <a:srgbClr val="92D050"/>
                </a:solidFill>
                <a:latin typeface="Californian FB" panose="0207040306080B030204" pitchFamily="18" charset="0"/>
              </a:rPr>
            </a:br>
            <a:endParaRPr lang="en-US" sz="1800" b="1" i="1" kern="0" dirty="0">
              <a:solidFill>
                <a:srgbClr val="92D050"/>
              </a:solidFill>
              <a:latin typeface="Californian FB" panose="0207040306080B030204" pitchFamily="18" charset="0"/>
            </a:endParaRPr>
          </a:p>
          <a:p>
            <a:pPr>
              <a:buFont typeface="Arial" panose="020B0604020202020204" pitchFamily="34" charset="0"/>
              <a:buChar char="•"/>
              <a:defRPr/>
            </a:pPr>
            <a:r>
              <a:rPr lang="en-US" sz="3600" b="1" kern="0" dirty="0" smtClean="0">
                <a:solidFill>
                  <a:schemeClr val="accent6">
                    <a:lumMod val="40000"/>
                    <a:lumOff val="60000"/>
                  </a:schemeClr>
                </a:solidFill>
                <a:latin typeface="Californian FB" panose="0207040306080B030204" pitchFamily="18" charset="0"/>
              </a:rPr>
              <a:t>1</a:t>
            </a:r>
            <a:r>
              <a:rPr lang="en-US" sz="3600" b="1" kern="0" baseline="30000" dirty="0" smtClean="0">
                <a:solidFill>
                  <a:schemeClr val="accent6">
                    <a:lumMod val="40000"/>
                    <a:lumOff val="60000"/>
                  </a:schemeClr>
                </a:solidFill>
                <a:latin typeface="Californian FB" panose="0207040306080B030204" pitchFamily="18" charset="0"/>
              </a:rPr>
              <a:t>O</a:t>
            </a:r>
            <a:r>
              <a:rPr lang="en-US" sz="3600" b="1" kern="0" dirty="0" smtClean="0">
                <a:solidFill>
                  <a:schemeClr val="accent6">
                    <a:lumMod val="40000"/>
                    <a:lumOff val="60000"/>
                  </a:schemeClr>
                </a:solidFill>
                <a:latin typeface="Californian FB" panose="0207040306080B030204" pitchFamily="18" charset="0"/>
              </a:rPr>
              <a:t> host</a:t>
            </a:r>
            <a:r>
              <a:rPr lang="en-US" sz="3600" b="1" kern="0" dirty="0">
                <a:solidFill>
                  <a:schemeClr val="accent6">
                    <a:lumMod val="40000"/>
                    <a:lumOff val="60000"/>
                  </a:schemeClr>
                </a:solidFill>
                <a:latin typeface="Californian FB" panose="0207040306080B030204" pitchFamily="18" charset="0"/>
              </a:rPr>
              <a:t/>
            </a:r>
            <a:br>
              <a:rPr lang="en-US" sz="3600" b="1" kern="0" dirty="0">
                <a:solidFill>
                  <a:schemeClr val="accent6">
                    <a:lumMod val="40000"/>
                    <a:lumOff val="60000"/>
                  </a:schemeClr>
                </a:solidFill>
                <a:latin typeface="Californian FB" panose="0207040306080B030204" pitchFamily="18" charset="0"/>
              </a:rPr>
            </a:br>
            <a:endParaRPr lang="en-US" sz="2000" b="1" kern="0" dirty="0" smtClean="0">
              <a:latin typeface="Californian FB" panose="0207040306080B030204" pitchFamily="18" charset="0"/>
            </a:endParaRPr>
          </a:p>
          <a:p>
            <a:pPr>
              <a:buFont typeface="Arial" panose="020B0604020202020204" pitchFamily="34" charset="0"/>
              <a:buChar char="•"/>
              <a:defRPr/>
            </a:pPr>
            <a:r>
              <a:rPr lang="en-US" sz="3600" b="1" kern="0" dirty="0" smtClean="0">
                <a:latin typeface="Californian FB" panose="0207040306080B030204" pitchFamily="18" charset="0"/>
              </a:rPr>
              <a:t>72-97%</a:t>
            </a:r>
            <a:br>
              <a:rPr lang="en-US" sz="3600" b="1" kern="0" dirty="0" smtClean="0">
                <a:latin typeface="Californian FB" panose="0207040306080B030204" pitchFamily="18" charset="0"/>
              </a:rPr>
            </a:br>
            <a:endParaRPr lang="en-US" sz="1800" b="1" kern="0" dirty="0" smtClean="0">
              <a:latin typeface="Californian FB" panose="0207040306080B030204" pitchFamily="18" charset="0"/>
            </a:endParaRPr>
          </a:p>
          <a:p>
            <a:pPr>
              <a:buFont typeface="Arial" panose="020B0604020202020204" pitchFamily="34" charset="0"/>
              <a:buChar char="•"/>
              <a:defRPr/>
            </a:pPr>
            <a:r>
              <a:rPr lang="en-US" sz="3600" b="1" kern="0" dirty="0">
                <a:solidFill>
                  <a:schemeClr val="tx2">
                    <a:lumMod val="40000"/>
                    <a:lumOff val="60000"/>
                  </a:schemeClr>
                </a:solidFill>
                <a:latin typeface="Californian FB" panose="0207040306080B030204" pitchFamily="18" charset="0"/>
              </a:rPr>
              <a:t>30–40</a:t>
            </a:r>
            <a:r>
              <a:rPr lang="en-US" sz="3600" b="1" kern="0" dirty="0" smtClean="0">
                <a:solidFill>
                  <a:schemeClr val="tx2">
                    <a:lumMod val="40000"/>
                    <a:lumOff val="60000"/>
                  </a:schemeClr>
                </a:solidFill>
                <a:latin typeface="Californian FB" panose="0207040306080B030204" pitchFamily="18" charset="0"/>
              </a:rPr>
              <a:t>%</a:t>
            </a:r>
            <a:r>
              <a:rPr lang="en-US" sz="3600" b="1" kern="0" dirty="0" smtClean="0">
                <a:latin typeface="Californian FB" panose="0207040306080B030204" pitchFamily="18" charset="0"/>
              </a:rPr>
              <a:t/>
            </a:r>
            <a:br>
              <a:rPr lang="en-US" sz="3600" b="1" kern="0" dirty="0" smtClean="0">
                <a:latin typeface="Californian FB" panose="0207040306080B030204" pitchFamily="18" charset="0"/>
              </a:rPr>
            </a:br>
            <a:endParaRPr lang="en-US" sz="1800" b="1" kern="0" dirty="0" smtClean="0">
              <a:latin typeface="Californian FB" panose="0207040306080B030204" pitchFamily="18" charset="0"/>
            </a:endParaRPr>
          </a:p>
          <a:p>
            <a:pPr>
              <a:buFont typeface="Arial" panose="020B0604020202020204" pitchFamily="34" charset="0"/>
              <a:buChar char="•"/>
              <a:defRPr/>
            </a:pPr>
            <a:r>
              <a:rPr lang="en-US" sz="3600" b="1" kern="0" dirty="0" smtClean="0">
                <a:solidFill>
                  <a:schemeClr val="bg2">
                    <a:lumMod val="40000"/>
                    <a:lumOff val="60000"/>
                  </a:schemeClr>
                </a:solidFill>
                <a:latin typeface="Californian FB" panose="0207040306080B030204" pitchFamily="18" charset="0"/>
              </a:rPr>
              <a:t>0.03%</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47700" y="457200"/>
            <a:ext cx="9229725" cy="4495800"/>
          </a:xfrm>
          <a:prstGeom prst="rect">
            <a:avLst/>
          </a:prstGeom>
          <a:noFill/>
        </p:spPr>
        <p:txBody>
          <a:bodyPr lIns="92075" tIns="46038" rIns="92075" bIns="46038"/>
          <a:lstStyle/>
          <a:p>
            <a:pPr marL="342900" indent="-342900" eaLnBrk="0" hangingPunct="0">
              <a:lnSpc>
                <a:spcPct val="80000"/>
              </a:lnSpc>
              <a:spcBef>
                <a:spcPct val="20000"/>
              </a:spcBef>
              <a:buClr>
                <a:srgbClr val="6600CC"/>
              </a:buClr>
              <a:buSzPct val="70000"/>
              <a:defRPr/>
            </a:pPr>
            <a:r>
              <a:rPr lang="en-US" sz="4800" b="1" kern="0" dirty="0">
                <a:latin typeface="Californian FB" panose="0207040306080B030204" pitchFamily="18" charset="0"/>
              </a:rPr>
              <a:t>Pests of Concern</a:t>
            </a:r>
          </a:p>
          <a:p>
            <a:pPr marL="457200" indent="-457200" eaLnBrk="0" hangingPunct="0">
              <a:lnSpc>
                <a:spcPct val="80000"/>
              </a:lnSpc>
              <a:spcBef>
                <a:spcPct val="20000"/>
              </a:spcBef>
              <a:buClr>
                <a:srgbClr val="6600CC"/>
              </a:buClr>
              <a:buSzPct val="70000"/>
              <a:buFont typeface="Arial" panose="020B0604020202020204" pitchFamily="34" charset="0"/>
              <a:buChar char="•"/>
              <a:defRPr/>
            </a:pPr>
            <a:r>
              <a:rPr lang="en-US" sz="4000" b="1" kern="0" dirty="0">
                <a:latin typeface="Californian FB" panose="0207040306080B030204" pitchFamily="18" charset="0"/>
              </a:rPr>
              <a:t>German cockroaches</a:t>
            </a:r>
          </a:p>
          <a:p>
            <a:pPr marL="457200" indent="-457200" eaLnBrk="0" hangingPunct="0">
              <a:lnSpc>
                <a:spcPct val="80000"/>
              </a:lnSpc>
              <a:spcBef>
                <a:spcPct val="20000"/>
              </a:spcBef>
              <a:buClr>
                <a:srgbClr val="6600CC"/>
              </a:buClr>
              <a:buSzPct val="70000"/>
              <a:buFont typeface="Arial" panose="020B0604020202020204" pitchFamily="34" charset="0"/>
              <a:buChar char="•"/>
              <a:defRPr/>
            </a:pPr>
            <a:r>
              <a:rPr lang="en-US" sz="4000" b="1" kern="0" dirty="0">
                <a:latin typeface="Californian FB" panose="0207040306080B030204" pitchFamily="18" charset="0"/>
              </a:rPr>
              <a:t>House flies</a:t>
            </a:r>
          </a:p>
          <a:p>
            <a:pPr marL="457200" indent="-457200" eaLnBrk="0" hangingPunct="0">
              <a:lnSpc>
                <a:spcPct val="80000"/>
              </a:lnSpc>
              <a:spcBef>
                <a:spcPct val="20000"/>
              </a:spcBef>
              <a:buClr>
                <a:srgbClr val="6600CC"/>
              </a:buClr>
              <a:buSzPct val="70000"/>
              <a:buFont typeface="Arial" panose="020B0604020202020204" pitchFamily="34" charset="0"/>
              <a:buChar char="•"/>
              <a:defRPr/>
            </a:pPr>
            <a:r>
              <a:rPr lang="en-US" sz="4000" b="1" kern="0" dirty="0">
                <a:latin typeface="Californian FB" panose="0207040306080B030204" pitchFamily="18" charset="0"/>
              </a:rPr>
              <a:t>House mouse</a:t>
            </a:r>
          </a:p>
          <a:p>
            <a:pPr marL="457200" indent="-457200" eaLnBrk="0" hangingPunct="0">
              <a:lnSpc>
                <a:spcPct val="80000"/>
              </a:lnSpc>
              <a:spcBef>
                <a:spcPct val="20000"/>
              </a:spcBef>
              <a:buClr>
                <a:srgbClr val="6600CC"/>
              </a:buClr>
              <a:buSzPct val="70000"/>
              <a:buFont typeface="Arial" panose="020B0604020202020204" pitchFamily="34" charset="0"/>
              <a:buChar char="•"/>
              <a:defRPr/>
            </a:pPr>
            <a:r>
              <a:rPr lang="en-US" sz="4000" b="1" kern="0" dirty="0">
                <a:latin typeface="Californian FB" panose="0207040306080B030204" pitchFamily="18" charset="0"/>
              </a:rPr>
              <a:t>Mosquitoes</a:t>
            </a:r>
          </a:p>
          <a:p>
            <a:pPr marL="685800" indent="-685800" eaLnBrk="0" hangingPunct="0">
              <a:lnSpc>
                <a:spcPct val="80000"/>
              </a:lnSpc>
              <a:spcBef>
                <a:spcPct val="20000"/>
              </a:spcBef>
              <a:buClr>
                <a:srgbClr val="6600CC"/>
              </a:buClr>
              <a:buSzPct val="70000"/>
              <a:buFont typeface="Arial" panose="020B0604020202020204" pitchFamily="34" charset="0"/>
              <a:buChar char="•"/>
              <a:defRPr/>
            </a:pPr>
            <a:endParaRPr lang="en-US" sz="4800" b="1" kern="0" dirty="0">
              <a:latin typeface="Californian FB" panose="0207040306080B030204" pitchFamily="18" charset="0"/>
            </a:endParaRPr>
          </a:p>
          <a:p>
            <a:pPr marL="685800" indent="-685800" eaLnBrk="0" hangingPunct="0">
              <a:lnSpc>
                <a:spcPct val="80000"/>
              </a:lnSpc>
              <a:spcBef>
                <a:spcPct val="20000"/>
              </a:spcBef>
              <a:buClr>
                <a:srgbClr val="6600CC"/>
              </a:buClr>
              <a:buSzPct val="70000"/>
              <a:buFont typeface="Arial" panose="020B0604020202020204" pitchFamily="34" charset="0"/>
              <a:buChar char="•"/>
              <a:defRPr/>
            </a:pPr>
            <a:endParaRPr lang="en-US" sz="4800" b="1" kern="0" dirty="0">
              <a:latin typeface="Californian FB" panose="0207040306080B030204" pitchFamily="18" charset="0"/>
            </a:endParaRPr>
          </a:p>
          <a:p>
            <a:pPr eaLnBrk="0" hangingPunct="0">
              <a:lnSpc>
                <a:spcPct val="80000"/>
              </a:lnSpc>
              <a:spcBef>
                <a:spcPct val="20000"/>
              </a:spcBef>
              <a:buClr>
                <a:srgbClr val="6600CC"/>
              </a:buClr>
              <a:buSzPct val="70000"/>
              <a:defRPr/>
            </a:pPr>
            <a:endParaRPr lang="en-US" sz="4800" b="1" kern="0" dirty="0">
              <a:latin typeface="Californian FB" panose="0207040306080B030204" pitchFamily="18" charset="0"/>
            </a:endParaRPr>
          </a:p>
        </p:txBody>
      </p:sp>
      <p:pic>
        <p:nvPicPr>
          <p:cNvPr id="86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1943100"/>
            <a:ext cx="3171825"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5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3048000"/>
            <a:ext cx="2628900" cy="3297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sz="half" idx="1"/>
          </p:nvPr>
        </p:nvSpPr>
        <p:spPr>
          <a:xfrm>
            <a:off x="257175" y="381000"/>
            <a:ext cx="9686925" cy="4724400"/>
          </a:xfrm>
        </p:spPr>
        <p:txBody>
          <a:bodyPr/>
          <a:lstStyle/>
          <a:p>
            <a:pPr marL="457200" indent="-457200" eaLnBrk="1" hangingPunct="1">
              <a:lnSpc>
                <a:spcPct val="90000"/>
              </a:lnSpc>
              <a:buClr>
                <a:schemeClr val="accent6"/>
              </a:buClr>
              <a:buFont typeface="Arial" pitchFamily="34" charset="0"/>
              <a:buChar char="•"/>
              <a:defRPr/>
            </a:pPr>
            <a:r>
              <a:rPr lang="en-US" sz="3600" b="1" dirty="0" smtClean="0">
                <a:solidFill>
                  <a:srgbClr val="FFFFCC"/>
                </a:solidFill>
                <a:cs typeface="Times New Roman" pitchFamily="18" charset="0"/>
              </a:rPr>
              <a:t>Improving sanitation</a:t>
            </a:r>
          </a:p>
          <a:p>
            <a:pPr marL="457200" indent="-457200" eaLnBrk="1" hangingPunct="1">
              <a:lnSpc>
                <a:spcPct val="90000"/>
              </a:lnSpc>
              <a:buClr>
                <a:schemeClr val="accent6"/>
              </a:buClr>
              <a:buFont typeface="Arial" pitchFamily="34" charset="0"/>
              <a:buChar char="•"/>
              <a:defRPr/>
            </a:pPr>
            <a:r>
              <a:rPr lang="en-US" sz="3600" b="1" dirty="0" smtClean="0">
                <a:solidFill>
                  <a:srgbClr val="FFFFCC"/>
                </a:solidFill>
                <a:cs typeface="Times New Roman" pitchFamily="18" charset="0"/>
              </a:rPr>
              <a:t>Eliminate pest conducive conditions (habitat manipulation)</a:t>
            </a:r>
          </a:p>
          <a:p>
            <a:pPr marL="457200" indent="-457200" eaLnBrk="1" hangingPunct="1">
              <a:lnSpc>
                <a:spcPct val="90000"/>
              </a:lnSpc>
              <a:buClr>
                <a:schemeClr val="accent6"/>
              </a:buClr>
              <a:buFont typeface="Arial" pitchFamily="34" charset="0"/>
              <a:buChar char="•"/>
              <a:defRPr/>
            </a:pPr>
            <a:r>
              <a:rPr lang="en-US" sz="3600" b="1" dirty="0" smtClean="0">
                <a:solidFill>
                  <a:srgbClr val="FFFFCC"/>
                </a:solidFill>
                <a:cs typeface="Times New Roman" pitchFamily="18" charset="0"/>
              </a:rPr>
              <a:t>Monitor – monitor - monitor</a:t>
            </a:r>
          </a:p>
          <a:p>
            <a:pPr marL="457200" indent="-457200" eaLnBrk="1" hangingPunct="1">
              <a:lnSpc>
                <a:spcPct val="90000"/>
              </a:lnSpc>
              <a:buClr>
                <a:schemeClr val="accent6"/>
              </a:buClr>
              <a:buFont typeface="Arial" pitchFamily="34" charset="0"/>
              <a:buChar char="•"/>
              <a:defRPr/>
            </a:pPr>
            <a:r>
              <a:rPr lang="en-US" sz="3600" b="1" dirty="0" smtClean="0">
                <a:solidFill>
                  <a:srgbClr val="FFFFCC"/>
                </a:solidFill>
                <a:cs typeface="Times New Roman" pitchFamily="18" charset="0"/>
              </a:rPr>
              <a:t>Select your treatment</a:t>
            </a:r>
            <a:br>
              <a:rPr lang="en-US" sz="3600" b="1" dirty="0" smtClean="0">
                <a:solidFill>
                  <a:srgbClr val="FFFFCC"/>
                </a:solidFill>
                <a:cs typeface="Times New Roman" pitchFamily="18" charset="0"/>
              </a:rPr>
            </a:br>
            <a:r>
              <a:rPr lang="en-US" sz="3600" b="1" dirty="0" smtClean="0">
                <a:solidFill>
                  <a:srgbClr val="FFFFCC"/>
                </a:solidFill>
                <a:cs typeface="Times New Roman" pitchFamily="18" charset="0"/>
              </a:rPr>
              <a:t>tools carefully</a:t>
            </a:r>
          </a:p>
          <a:p>
            <a:pPr marL="457200" indent="-457200" eaLnBrk="1" hangingPunct="1">
              <a:lnSpc>
                <a:spcPct val="90000"/>
              </a:lnSpc>
              <a:buClr>
                <a:schemeClr val="accent6"/>
              </a:buClr>
              <a:buFont typeface="Arial" pitchFamily="34" charset="0"/>
              <a:buChar char="•"/>
              <a:defRPr/>
            </a:pPr>
            <a:r>
              <a:rPr lang="en-US" sz="3600" b="1" dirty="0" smtClean="0">
                <a:solidFill>
                  <a:srgbClr val="FFFF00"/>
                </a:solidFill>
                <a:cs typeface="Times New Roman" pitchFamily="18" charset="0"/>
              </a:rPr>
              <a:t>Pest exclusion</a:t>
            </a:r>
          </a:p>
          <a:p>
            <a:pPr marL="457200" indent="-457200" eaLnBrk="1" hangingPunct="1">
              <a:lnSpc>
                <a:spcPct val="90000"/>
              </a:lnSpc>
              <a:buClr>
                <a:schemeClr val="accent6"/>
              </a:buClr>
              <a:buFont typeface="Arial" pitchFamily="34" charset="0"/>
              <a:buChar char="•"/>
              <a:defRPr/>
            </a:pPr>
            <a:r>
              <a:rPr lang="en-US" sz="3600" b="1" dirty="0" smtClean="0">
                <a:solidFill>
                  <a:srgbClr val="FFFFCC"/>
                </a:solidFill>
                <a:cs typeface="Times New Roman" pitchFamily="18" charset="0"/>
              </a:rPr>
              <a:t>Educate,</a:t>
            </a:r>
            <a:br>
              <a:rPr lang="en-US" sz="3600" b="1" dirty="0" smtClean="0">
                <a:solidFill>
                  <a:srgbClr val="FFFFCC"/>
                </a:solidFill>
                <a:cs typeface="Times New Roman" pitchFamily="18" charset="0"/>
              </a:rPr>
            </a:br>
            <a:r>
              <a:rPr lang="en-US" sz="3600" b="1" dirty="0" smtClean="0">
                <a:solidFill>
                  <a:srgbClr val="FFFFCC"/>
                </a:solidFill>
                <a:cs typeface="Times New Roman" pitchFamily="18" charset="0"/>
              </a:rPr>
              <a:t>communicate, </a:t>
            </a:r>
            <a:br>
              <a:rPr lang="en-US" sz="3600" b="1" dirty="0" smtClean="0">
                <a:solidFill>
                  <a:srgbClr val="FFFFCC"/>
                </a:solidFill>
                <a:cs typeface="Times New Roman" pitchFamily="18" charset="0"/>
              </a:rPr>
            </a:br>
            <a:r>
              <a:rPr lang="en-US" sz="3600" b="1" dirty="0" smtClean="0">
                <a:solidFill>
                  <a:srgbClr val="FFFFCC"/>
                </a:solidFill>
                <a:cs typeface="Times New Roman" pitchFamily="18" charset="0"/>
              </a:rPr>
              <a:t>build partnerships  </a:t>
            </a:r>
          </a:p>
          <a:p>
            <a:pPr marL="457200" indent="-457200" eaLnBrk="1" hangingPunct="1">
              <a:lnSpc>
                <a:spcPct val="90000"/>
              </a:lnSpc>
              <a:buClr>
                <a:schemeClr val="accent6"/>
              </a:buClr>
              <a:buFont typeface="Arial" pitchFamily="34" charset="0"/>
              <a:buChar char="•"/>
              <a:defRPr/>
            </a:pPr>
            <a:r>
              <a:rPr lang="en-US" sz="3600" b="1" dirty="0" smtClean="0">
                <a:solidFill>
                  <a:srgbClr val="FFFFCC"/>
                </a:solidFill>
              </a:rPr>
              <a:t>Judicious </a:t>
            </a:r>
            <a:r>
              <a:rPr lang="en-US" sz="3600" b="1" dirty="0">
                <a:solidFill>
                  <a:srgbClr val="FFFFCC"/>
                </a:solidFill>
              </a:rPr>
              <a:t>use of pesticides </a:t>
            </a:r>
            <a:endParaRPr lang="en-US" sz="3600" b="1" dirty="0" smtClean="0">
              <a:solidFill>
                <a:srgbClr val="FFFFCC"/>
              </a:solidFill>
            </a:endParaRPr>
          </a:p>
        </p:txBody>
      </p:sp>
      <p:pic>
        <p:nvPicPr>
          <p:cNvPr id="4098" name="Picture 2" descr="http://thatssoyummy.com/wp-content/uploads/2009/07/trail-of-ants.jpg"/>
          <p:cNvPicPr>
            <a:picLocks noChangeAspect="1" noChangeArrowheads="1"/>
          </p:cNvPicPr>
          <p:nvPr/>
        </p:nvPicPr>
        <p:blipFill>
          <a:blip r:embed="rId3" cstate="print">
            <a:extLst/>
          </a:blip>
          <a:srcRect/>
          <a:stretch>
            <a:fillRect/>
          </a:stretch>
        </p:blipFill>
        <p:spPr bwMode="auto">
          <a:xfrm>
            <a:off x="7029450" y="3247718"/>
            <a:ext cx="2914650" cy="2824273"/>
          </a:xfrm>
          <a:prstGeom prst="rect">
            <a:avLst/>
          </a:prstGeom>
          <a:ln>
            <a:noFill/>
          </a:ln>
          <a:effectLst>
            <a:softEdge rad="112500"/>
          </a:effectLst>
        </p:spPr>
      </p:pic>
      <p:sp>
        <p:nvSpPr>
          <p:cNvPr id="3" name="Title 2"/>
          <p:cNvSpPr>
            <a:spLocks noGrp="1"/>
          </p:cNvSpPr>
          <p:nvPr>
            <p:ph type="title"/>
          </p:nvPr>
        </p:nvSpPr>
        <p:spPr>
          <a:xfrm>
            <a:off x="676275" y="76200"/>
            <a:ext cx="8658225" cy="1143000"/>
          </a:xfrm>
        </p:spPr>
        <p:txBody>
          <a:bodyPr/>
          <a:lstStyle/>
          <a:p>
            <a:pPr algn="r">
              <a:defRPr/>
            </a:pPr>
            <a:r>
              <a:rPr lang="en-US" dirty="0" smtClean="0">
                <a:effectLst/>
              </a:rPr>
              <a:t>IPM</a:t>
            </a:r>
            <a:endParaRPr lang="en-US" dirty="0">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rrowheads="1"/>
          </p:cNvSpPr>
          <p:nvPr>
            <p:ph type="title"/>
          </p:nvPr>
        </p:nvSpPr>
        <p:spPr>
          <a:xfrm>
            <a:off x="428625" y="0"/>
            <a:ext cx="7372350" cy="928688"/>
          </a:xfrm>
        </p:spPr>
        <p:txBody>
          <a:bodyPr/>
          <a:lstStyle/>
          <a:p>
            <a:pPr eaLnBrk="1" hangingPunct="1"/>
            <a:r>
              <a:rPr lang="en-US" altLang="ko-KR" sz="4800" smtClean="0">
                <a:latin typeface="Californian FB" pitchFamily="18" charset="0"/>
                <a:ea typeface="Gulim" pitchFamily="34" charset="-127"/>
              </a:rPr>
              <a:t>Pest-proofing</a:t>
            </a:r>
          </a:p>
        </p:txBody>
      </p:sp>
      <p:pic>
        <p:nvPicPr>
          <p:cNvPr id="4" name="Picture 3" descr="door cracks"/>
          <p:cNvPicPr>
            <a:picLocks noChangeAspect="1" noChangeArrowheads="1"/>
          </p:cNvPicPr>
          <p:nvPr/>
        </p:nvPicPr>
        <p:blipFill>
          <a:blip r:embed="rId3" cstate="screen"/>
          <a:srcRect/>
          <a:stretch>
            <a:fillRect/>
          </a:stretch>
        </p:blipFill>
        <p:spPr bwMode="auto">
          <a:xfrm>
            <a:off x="942975" y="762000"/>
            <a:ext cx="8229600" cy="5486401"/>
          </a:xfrm>
          <a:prstGeom prst="rect">
            <a:avLst/>
          </a:prstGeom>
          <a:ln>
            <a:noFill/>
          </a:ln>
          <a:effectLst>
            <a:softEdge rad="112500"/>
          </a:effec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914400"/>
            <a:ext cx="5715000"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st__1"/>
          <p:cNvPicPr>
            <a:picLocks noChangeAspect="1" noChangeArrowheads="1"/>
          </p:cNvPicPr>
          <p:nvPr/>
        </p:nvPicPr>
        <p:blipFill>
          <a:blip r:embed="rId5">
            <a:extLst>
              <a:ext uri="{28A0092B-C50C-407E-A947-70E740481C1C}">
                <a14:useLocalDpi xmlns:a14="http://schemas.microsoft.com/office/drawing/2010/main" val="0"/>
              </a:ext>
            </a:extLst>
          </a:blip>
          <a:srcRect l="14487" b="20000"/>
          <a:stretch>
            <a:fillRect/>
          </a:stretch>
        </p:blipFill>
        <p:spPr bwMode="auto">
          <a:xfrm>
            <a:off x="538842" y="762000"/>
            <a:ext cx="9286876" cy="5599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FlandreauSD 20May09 Utility access 72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Mus musculus (house mouse)"/>
          <p:cNvPicPr>
            <a:picLocks noChangeAspect="1" noChangeArrowheads="1"/>
          </p:cNvPicPr>
          <p:nvPr/>
        </p:nvPicPr>
        <p:blipFill>
          <a:blip r:embed="rId3" cstate="screen"/>
          <a:srcRect/>
          <a:stretch>
            <a:fillRect/>
          </a:stretch>
        </p:blipFill>
        <p:spPr bwMode="auto">
          <a:xfrm>
            <a:off x="5209640" y="544512"/>
            <a:ext cx="4734461" cy="3036888"/>
          </a:xfrm>
          <a:prstGeom prst="rect">
            <a:avLst/>
          </a:prstGeom>
          <a:ln>
            <a:noFill/>
          </a:ln>
          <a:effectLst>
            <a:softEdge rad="112500"/>
          </a:effectLst>
        </p:spPr>
      </p:pic>
      <p:pic>
        <p:nvPicPr>
          <p:cNvPr id="350210" name="Picture 2" descr="http://latimesblogs.latimes.com/photos/uncategorized/2008/04/30/dime.jpg"/>
          <p:cNvPicPr>
            <a:picLocks noChangeAspect="1" noChangeArrowheads="1"/>
          </p:cNvPicPr>
          <p:nvPr/>
        </p:nvPicPr>
        <p:blipFill>
          <a:blip r:embed="rId4" cstate="print"/>
          <a:srcRect/>
          <a:stretch>
            <a:fillRect/>
          </a:stretch>
        </p:blipFill>
        <p:spPr bwMode="auto">
          <a:xfrm>
            <a:off x="4009430" y="228600"/>
            <a:ext cx="2248495"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0211" name="Picture 4" descr="http://www.wewcharities.com/images/us-quarter-back.png"/>
          <p:cNvPicPr>
            <a:picLocks noChangeAspect="1" noChangeArrowheads="1"/>
          </p:cNvPicPr>
          <p:nvPr/>
        </p:nvPicPr>
        <p:blipFill>
          <a:blip r:embed="rId5" cstate="print"/>
          <a:srcRect/>
          <a:stretch>
            <a:fillRect/>
          </a:stretch>
        </p:blipFill>
        <p:spPr bwMode="auto">
          <a:xfrm>
            <a:off x="5486400" y="3657600"/>
            <a:ext cx="3214688"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IMG_1497.JPG"/>
          <p:cNvPicPr>
            <a:picLocks noChangeAspect="1"/>
          </p:cNvPicPr>
          <p:nvPr/>
        </p:nvPicPr>
        <p:blipFill>
          <a:blip r:embed="rId6" cstate="screen"/>
          <a:stretch>
            <a:fillRect/>
          </a:stretch>
        </p:blipFill>
        <p:spPr>
          <a:xfrm>
            <a:off x="257175" y="3390900"/>
            <a:ext cx="4972050" cy="3314700"/>
          </a:xfrm>
          <a:prstGeom prst="rect">
            <a:avLst/>
          </a:prstGeom>
          <a:ln>
            <a:noFill/>
          </a:ln>
          <a:effectLst>
            <a:softEdge rad="112500"/>
          </a:effectLst>
        </p:spPr>
      </p:pic>
      <p:sp>
        <p:nvSpPr>
          <p:cNvPr id="412678" name="Rectangle 2"/>
          <p:cNvSpPr>
            <a:spLocks noGrp="1" noRot="1" noChangeArrowheads="1"/>
          </p:cNvSpPr>
          <p:nvPr>
            <p:ph type="title"/>
          </p:nvPr>
        </p:nvSpPr>
        <p:spPr>
          <a:xfrm>
            <a:off x="695325" y="1905000"/>
            <a:ext cx="4371975" cy="928688"/>
          </a:xfrm>
        </p:spPr>
        <p:txBody>
          <a:bodyPr/>
          <a:lstStyle/>
          <a:p>
            <a:pPr algn="l" eaLnBrk="1" hangingPunct="1"/>
            <a:r>
              <a:rPr lang="en-US" altLang="ko-KR" sz="4800" smtClean="0">
                <a:latin typeface="Californian FB" pitchFamily="18" charset="0"/>
                <a:ea typeface="Gulim" pitchFamily="34" charset="-127"/>
              </a:rPr>
              <a:t>Prioritize entrance points to PVAs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air-curtain"/>
          <p:cNvPicPr>
            <a:picLocks noChangeAspect="1" noChangeArrowheads="1"/>
          </p:cNvPicPr>
          <p:nvPr/>
        </p:nvPicPr>
        <p:blipFill>
          <a:blip r:embed="rId3" cstate="screen"/>
          <a:srcRect/>
          <a:stretch>
            <a:fillRect/>
          </a:stretch>
        </p:blipFill>
        <p:spPr bwMode="auto">
          <a:xfrm>
            <a:off x="514350" y="2514600"/>
            <a:ext cx="4371975" cy="3886200"/>
          </a:xfrm>
          <a:prstGeom prst="rect">
            <a:avLst/>
          </a:prstGeom>
          <a:ln>
            <a:noFill/>
          </a:ln>
          <a:effectLst>
            <a:softEdge rad="112500"/>
          </a:effectLst>
        </p:spPr>
      </p:pic>
      <p:pic>
        <p:nvPicPr>
          <p:cNvPr id="72708" name="Picture 4" descr="door-seam"/>
          <p:cNvPicPr>
            <a:picLocks noChangeAspect="1" noChangeArrowheads="1"/>
          </p:cNvPicPr>
          <p:nvPr/>
        </p:nvPicPr>
        <p:blipFill>
          <a:blip r:embed="rId4" cstate="screen"/>
          <a:srcRect/>
          <a:stretch>
            <a:fillRect/>
          </a:stretch>
        </p:blipFill>
        <p:spPr bwMode="auto">
          <a:xfrm>
            <a:off x="4286250" y="762000"/>
            <a:ext cx="5572125" cy="3714750"/>
          </a:xfrm>
          <a:prstGeom prst="rect">
            <a:avLst/>
          </a:prstGeom>
          <a:ln>
            <a:noFill/>
          </a:ln>
          <a:effectLst>
            <a:softEdge rad="112500"/>
          </a:effectLst>
        </p:spPr>
      </p:pic>
      <p:sp>
        <p:nvSpPr>
          <p:cNvPr id="413700" name="TextBox 4"/>
          <p:cNvSpPr txBox="1">
            <a:spLocks noChangeArrowheads="1"/>
          </p:cNvSpPr>
          <p:nvPr/>
        </p:nvSpPr>
        <p:spPr bwMode="auto">
          <a:xfrm>
            <a:off x="858838" y="228600"/>
            <a:ext cx="14747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4400">
                <a:solidFill>
                  <a:srgbClr val="FFFF00"/>
                </a:solidFill>
                <a:latin typeface="Californian FB" pitchFamily="18" charset="0"/>
              </a:rPr>
              <a:t>Keep </a:t>
            </a:r>
            <a:br>
              <a:rPr lang="en-US" altLang="en-US" sz="4400">
                <a:solidFill>
                  <a:srgbClr val="FFFF00"/>
                </a:solidFill>
                <a:latin typeface="Californian FB" pitchFamily="18" charset="0"/>
              </a:rPr>
            </a:br>
            <a:r>
              <a:rPr lang="en-US" altLang="en-US" sz="4400">
                <a:solidFill>
                  <a:srgbClr val="FFFF00"/>
                </a:solidFill>
                <a:latin typeface="Californian FB" pitchFamily="18" charset="0"/>
              </a:rPr>
              <a:t>doors</a:t>
            </a:r>
            <a:br>
              <a:rPr lang="en-US" altLang="en-US" sz="4400">
                <a:solidFill>
                  <a:srgbClr val="FFFF00"/>
                </a:solidFill>
                <a:latin typeface="Californian FB" pitchFamily="18" charset="0"/>
              </a:rPr>
            </a:br>
            <a:r>
              <a:rPr lang="en-US" altLang="en-US" sz="4400">
                <a:solidFill>
                  <a:srgbClr val="FFFF00"/>
                </a:solidFill>
                <a:latin typeface="Californian FB" pitchFamily="18" charset="0"/>
              </a:rPr>
              <a:t>shut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ext Box 2"/>
          <p:cNvSpPr txBox="1">
            <a:spLocks noChangeArrowheads="1"/>
          </p:cNvSpPr>
          <p:nvPr/>
        </p:nvSpPr>
        <p:spPr bwMode="auto">
          <a:xfrm>
            <a:off x="514350" y="244475"/>
            <a:ext cx="5086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lgn="ctr" eaLnBrk="1" hangingPunct="1">
              <a:spcBef>
                <a:spcPct val="50000"/>
              </a:spcBef>
              <a:buFontTx/>
              <a:buNone/>
            </a:pPr>
            <a:r>
              <a:rPr lang="en-US" altLang="en-US" sz="4000" b="1">
                <a:solidFill>
                  <a:srgbClr val="FFFF00"/>
                </a:solidFill>
                <a:latin typeface="Californian FB" pitchFamily="18" charset="0"/>
              </a:rPr>
              <a:t>Keep them out:</a:t>
            </a:r>
            <a:endParaRPr lang="en-US" altLang="en-US" sz="4000">
              <a:solidFill>
                <a:srgbClr val="FFFFFF"/>
              </a:solidFill>
              <a:latin typeface="Californian FB" pitchFamily="18" charset="0"/>
            </a:endParaRPr>
          </a:p>
        </p:txBody>
      </p:sp>
      <p:sp>
        <p:nvSpPr>
          <p:cNvPr id="414723" name="Text Box 3"/>
          <p:cNvSpPr txBox="1">
            <a:spLocks noChangeArrowheads="1"/>
          </p:cNvSpPr>
          <p:nvPr/>
        </p:nvSpPr>
        <p:spPr bwMode="auto">
          <a:xfrm>
            <a:off x="1614488" y="868363"/>
            <a:ext cx="7972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lgn="r" eaLnBrk="1" hangingPunct="1">
              <a:spcBef>
                <a:spcPct val="50000"/>
              </a:spcBef>
              <a:buClr>
                <a:srgbClr val="66FF33"/>
              </a:buClr>
              <a:buFontTx/>
              <a:buNone/>
            </a:pPr>
            <a:r>
              <a:rPr lang="en-US" altLang="en-US" sz="3200">
                <a:solidFill>
                  <a:srgbClr val="FFFFFF"/>
                </a:solidFill>
                <a:latin typeface="Californian FB" pitchFamily="18" charset="0"/>
              </a:rPr>
              <a:t>Excluding (pest proofing) pests using barriers, including screens, seals, nets and high quality fillers</a:t>
            </a:r>
          </a:p>
        </p:txBody>
      </p:sp>
      <p:pic>
        <p:nvPicPr>
          <p:cNvPr id="24582" name="Picture 6" descr="open do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0" y="2363806"/>
            <a:ext cx="3596878" cy="4265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IMG_086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0525" y="2590800"/>
            <a:ext cx="5829300" cy="411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Rot="1" noChangeArrowheads="1"/>
          </p:cNvSpPr>
          <p:nvPr>
            <p:ph type="title"/>
          </p:nvPr>
        </p:nvSpPr>
        <p:spPr>
          <a:xfrm>
            <a:off x="257175" y="228600"/>
            <a:ext cx="7972425" cy="928688"/>
          </a:xfrm>
        </p:spPr>
        <p:txBody>
          <a:bodyPr/>
          <a:lstStyle/>
          <a:p>
            <a:pPr eaLnBrk="1" hangingPunct="1"/>
            <a:r>
              <a:rPr lang="en-US" altLang="ko-KR" sz="4800" smtClean="0">
                <a:latin typeface="Californian FB" pitchFamily="18" charset="0"/>
                <a:ea typeface="Gulim" pitchFamily="34" charset="-127"/>
              </a:rPr>
              <a:t>Ask questions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11" y="1295400"/>
            <a:ext cx="9118997" cy="5372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5" descr="Img0025.jpg "/>
          <p:cNvPicPr>
            <a:picLocks noChangeAspect="1" noChangeArrowheads="1"/>
          </p:cNvPicPr>
          <p:nvPr/>
        </p:nvPicPr>
        <p:blipFill>
          <a:blip r:embed="rId3" cstate="screen"/>
          <a:srcRect/>
          <a:stretch>
            <a:fillRect/>
          </a:stretch>
        </p:blipFill>
        <p:spPr bwMode="auto">
          <a:xfrm>
            <a:off x="5229225" y="1447925"/>
            <a:ext cx="4714875" cy="3052763"/>
          </a:xfrm>
          <a:prstGeom prst="rect">
            <a:avLst/>
          </a:prstGeom>
          <a:ln>
            <a:noFill/>
          </a:ln>
          <a:effectLst>
            <a:softEdge rad="112500"/>
          </a:effectLst>
        </p:spPr>
      </p:pic>
      <p:sp>
        <p:nvSpPr>
          <p:cNvPr id="347139" name="Text Box 6"/>
          <p:cNvSpPr txBox="1">
            <a:spLocks noChangeArrowheads="1"/>
          </p:cNvSpPr>
          <p:nvPr/>
        </p:nvSpPr>
        <p:spPr bwMode="auto">
          <a:xfrm>
            <a:off x="6000750" y="5715000"/>
            <a:ext cx="189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200" b="1" dirty="0">
                <a:solidFill>
                  <a:srgbClr val="FFFFCC"/>
                </a:solidFill>
                <a:latin typeface="Californian FB" pitchFamily="18" charset="0"/>
              </a:rPr>
              <a:t>American</a:t>
            </a:r>
          </a:p>
        </p:txBody>
      </p:sp>
      <p:sp>
        <p:nvSpPr>
          <p:cNvPr id="347140" name="Text Box 7"/>
          <p:cNvSpPr txBox="1">
            <a:spLocks noChangeArrowheads="1"/>
          </p:cNvSpPr>
          <p:nvPr/>
        </p:nvSpPr>
        <p:spPr bwMode="auto">
          <a:xfrm>
            <a:off x="3000375" y="1676400"/>
            <a:ext cx="181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3600" b="1">
                <a:solidFill>
                  <a:srgbClr val="FFFFCC"/>
                </a:solidFill>
                <a:latin typeface="Californian FB" pitchFamily="18" charset="0"/>
              </a:rPr>
              <a:t>German</a:t>
            </a:r>
          </a:p>
        </p:txBody>
      </p:sp>
      <p:pic>
        <p:nvPicPr>
          <p:cNvPr id="39942" name="Picture 8"/>
          <p:cNvPicPr>
            <a:picLocks noChangeAspect="1" noChangeArrowheads="1"/>
          </p:cNvPicPr>
          <p:nvPr/>
        </p:nvPicPr>
        <p:blipFill>
          <a:blip r:embed="rId4" cstate="screen"/>
          <a:srcRect/>
          <a:stretch>
            <a:fillRect/>
          </a:stretch>
        </p:blipFill>
        <p:spPr bwMode="auto">
          <a:xfrm>
            <a:off x="514350" y="3200400"/>
            <a:ext cx="5379244" cy="3271838"/>
          </a:xfrm>
          <a:prstGeom prst="rect">
            <a:avLst/>
          </a:prstGeom>
          <a:ln>
            <a:noFill/>
          </a:ln>
          <a:effectLst>
            <a:softEdge rad="112500"/>
          </a:effectLst>
        </p:spPr>
      </p:pic>
      <p:sp>
        <p:nvSpPr>
          <p:cNvPr id="347142" name="Rectangle 9"/>
          <p:cNvSpPr>
            <a:spLocks noChangeArrowheads="1"/>
          </p:cNvSpPr>
          <p:nvPr/>
        </p:nvSpPr>
        <p:spPr bwMode="auto">
          <a:xfrm>
            <a:off x="723900" y="381000"/>
            <a:ext cx="891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eaLnBrk="1" hangingPunct="1">
              <a:spcBef>
                <a:spcPct val="0"/>
              </a:spcBef>
              <a:buFontTx/>
              <a:buNone/>
            </a:pPr>
            <a:r>
              <a:rPr lang="en-US" altLang="en-US" sz="4000" b="1">
                <a:solidFill>
                  <a:srgbClr val="FFFFFF"/>
                </a:solidFill>
                <a:latin typeface="Californian FB" pitchFamily="18" charset="0"/>
              </a:rPr>
              <a:t>Cockroaches are all different</a:t>
            </a:r>
            <a:endParaRPr lang="en-US" altLang="en-US" sz="4000">
              <a:solidFill>
                <a:srgbClr val="FFFFFF"/>
              </a:solidFill>
              <a:latin typeface="Californian FB"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extBox 3"/>
          <p:cNvSpPr txBox="1">
            <a:spLocks noChangeArrowheads="1"/>
          </p:cNvSpPr>
          <p:nvPr/>
        </p:nvSpPr>
        <p:spPr bwMode="auto">
          <a:xfrm>
            <a:off x="771525" y="5486400"/>
            <a:ext cx="8915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r>
              <a:rPr lang="en-US" altLang="en-US" sz="4400">
                <a:solidFill>
                  <a:srgbClr val="FFFFFF"/>
                </a:solidFill>
                <a:latin typeface="Californian FB" pitchFamily="18" charset="0"/>
              </a:rPr>
              <a:t>Think like a cockroach</a:t>
            </a:r>
            <a:br>
              <a:rPr lang="en-US" altLang="en-US" sz="4400">
                <a:solidFill>
                  <a:srgbClr val="FFFFFF"/>
                </a:solidFill>
                <a:latin typeface="Californian FB" pitchFamily="18" charset="0"/>
              </a:rPr>
            </a:br>
            <a:endParaRPr lang="en-US" altLang="en-US" sz="4400">
              <a:solidFill>
                <a:srgbClr val="FFFFFF"/>
              </a:solidFill>
              <a:latin typeface="Californian FB" pitchFamily="18" charset="0"/>
            </a:endParaRPr>
          </a:p>
        </p:txBody>
      </p:sp>
      <p:grpSp>
        <p:nvGrpSpPr>
          <p:cNvPr id="348163" name="Group 17"/>
          <p:cNvGrpSpPr>
            <a:grpSpLocks/>
          </p:cNvGrpSpPr>
          <p:nvPr/>
        </p:nvGrpSpPr>
        <p:grpSpPr bwMode="auto">
          <a:xfrm>
            <a:off x="342900" y="304800"/>
            <a:ext cx="9686925" cy="4800600"/>
            <a:chOff x="0" y="816"/>
            <a:chExt cx="5760" cy="3246"/>
          </a:xfrm>
        </p:grpSpPr>
        <p:pic>
          <p:nvPicPr>
            <p:cNvPr id="11" name="Picture 18"/>
            <p:cNvPicPr>
              <a:picLocks noChangeAspect="1" noChangeArrowheads="1"/>
            </p:cNvPicPr>
            <p:nvPr/>
          </p:nvPicPr>
          <p:blipFill>
            <a:blip r:embed="rId3" cstate="screen"/>
            <a:srcRect b="7353"/>
            <a:stretch>
              <a:fillRect/>
            </a:stretch>
          </p:blipFill>
          <p:spPr bwMode="auto">
            <a:xfrm>
              <a:off x="0" y="816"/>
              <a:ext cx="5760" cy="3246"/>
            </a:xfrm>
            <a:prstGeom prst="rect">
              <a:avLst/>
            </a:prstGeom>
            <a:ln>
              <a:noFill/>
            </a:ln>
            <a:effectLst>
              <a:softEdge rad="112500"/>
            </a:effectLst>
          </p:spPr>
        </p:pic>
        <p:sp>
          <p:nvSpPr>
            <p:cNvPr id="348165" name="Rectangle 19"/>
            <p:cNvSpPr>
              <a:spLocks noChangeArrowheads="1"/>
            </p:cNvSpPr>
            <p:nvPr/>
          </p:nvSpPr>
          <p:spPr bwMode="auto">
            <a:xfrm>
              <a:off x="816" y="3224"/>
              <a:ext cx="292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66" name="Rectangle 20"/>
            <p:cNvSpPr>
              <a:spLocks noChangeArrowheads="1"/>
            </p:cNvSpPr>
            <p:nvPr/>
          </p:nvSpPr>
          <p:spPr bwMode="auto">
            <a:xfrm>
              <a:off x="768" y="2408"/>
              <a:ext cx="2976"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67" name="Rectangle 21"/>
            <p:cNvSpPr>
              <a:spLocks noChangeArrowheads="1"/>
            </p:cNvSpPr>
            <p:nvPr/>
          </p:nvSpPr>
          <p:spPr bwMode="auto">
            <a:xfrm>
              <a:off x="816" y="1640"/>
              <a:ext cx="292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68" name="AutoShape 22"/>
            <p:cNvSpPr>
              <a:spLocks noChangeArrowheads="1"/>
            </p:cNvSpPr>
            <p:nvPr/>
          </p:nvSpPr>
          <p:spPr bwMode="auto">
            <a:xfrm>
              <a:off x="3168" y="1064"/>
              <a:ext cx="672" cy="672"/>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69" name="AutoShape 23"/>
            <p:cNvSpPr>
              <a:spLocks noChangeArrowheads="1"/>
            </p:cNvSpPr>
            <p:nvPr/>
          </p:nvSpPr>
          <p:spPr bwMode="auto">
            <a:xfrm flipH="1">
              <a:off x="2592" y="1064"/>
              <a:ext cx="576" cy="576"/>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70" name="Rectangle 24"/>
            <p:cNvSpPr>
              <a:spLocks noChangeArrowheads="1"/>
            </p:cNvSpPr>
            <p:nvPr/>
          </p:nvSpPr>
          <p:spPr bwMode="auto">
            <a:xfrm>
              <a:off x="3696" y="3224"/>
              <a:ext cx="1344" cy="3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71" name="Rectangle 25"/>
            <p:cNvSpPr>
              <a:spLocks noChangeArrowheads="1"/>
            </p:cNvSpPr>
            <p:nvPr/>
          </p:nvSpPr>
          <p:spPr bwMode="auto">
            <a:xfrm>
              <a:off x="2736" y="1640"/>
              <a:ext cx="144" cy="17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72" name="Rectangle 26"/>
            <p:cNvSpPr>
              <a:spLocks noChangeArrowheads="1"/>
            </p:cNvSpPr>
            <p:nvPr/>
          </p:nvSpPr>
          <p:spPr bwMode="auto">
            <a:xfrm>
              <a:off x="3696" y="1736"/>
              <a:ext cx="144" cy="17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sp>
          <p:nvSpPr>
            <p:cNvPr id="348173" name="AutoShape 27"/>
            <p:cNvSpPr>
              <a:spLocks noChangeArrowheads="1"/>
            </p:cNvSpPr>
            <p:nvPr/>
          </p:nvSpPr>
          <p:spPr bwMode="auto">
            <a:xfrm>
              <a:off x="3792" y="2216"/>
              <a:ext cx="1248" cy="288"/>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Century Schoolbook" pitchFamily="18" charset="0"/>
                </a:defRPr>
              </a:lvl1pPr>
              <a:lvl2pPr marL="742950" indent="-285750" eaLnBrk="0" hangingPunct="0">
                <a:spcBef>
                  <a:spcPct val="20000"/>
                </a:spcBef>
                <a:buChar char="–"/>
                <a:defRPr sz="2400">
                  <a:solidFill>
                    <a:schemeClr val="tx1"/>
                  </a:solidFill>
                  <a:latin typeface="Century Schoolbook" pitchFamily="18" charset="0"/>
                </a:defRPr>
              </a:lvl2pPr>
              <a:lvl3pPr marL="1143000" indent="-228600" eaLnBrk="0" hangingPunct="0">
                <a:spcBef>
                  <a:spcPct val="20000"/>
                </a:spcBef>
                <a:buChar char="•"/>
                <a:defRPr sz="2000">
                  <a:solidFill>
                    <a:schemeClr val="tx1"/>
                  </a:solidFill>
                  <a:latin typeface="Century Schoolbook" pitchFamily="18" charset="0"/>
                </a:defRPr>
              </a:lvl3pPr>
              <a:lvl4pPr marL="1600200" indent="-228600" eaLnBrk="0" hangingPunct="0">
                <a:spcBef>
                  <a:spcPct val="20000"/>
                </a:spcBef>
                <a:buChar char="–"/>
                <a:defRPr>
                  <a:solidFill>
                    <a:schemeClr val="tx1"/>
                  </a:solidFill>
                  <a:latin typeface="Century Schoolbook" pitchFamily="18" charset="0"/>
                </a:defRPr>
              </a:lvl4pPr>
              <a:lvl5pPr marL="2057400" indent="-228600" eaLnBrk="0" hangingPunct="0">
                <a:spcBef>
                  <a:spcPct val="20000"/>
                </a:spcBef>
                <a:buChar char="»"/>
                <a:defRPr sz="1600">
                  <a:solidFill>
                    <a:schemeClr val="tx1"/>
                  </a:solidFill>
                  <a:latin typeface="Century Schoolbook" pitchFamily="18" charset="0"/>
                </a:defRPr>
              </a:lvl5pPr>
              <a:lvl6pPr marL="2514600" indent="-228600" eaLnBrk="0" fontAlgn="base" hangingPunct="0">
                <a:spcBef>
                  <a:spcPct val="20000"/>
                </a:spcBef>
                <a:spcAft>
                  <a:spcPct val="0"/>
                </a:spcAft>
                <a:buChar char="»"/>
                <a:defRPr sz="1600">
                  <a:solidFill>
                    <a:schemeClr val="tx1"/>
                  </a:solidFill>
                  <a:latin typeface="Century Schoolbook" pitchFamily="18" charset="0"/>
                </a:defRPr>
              </a:lvl6pPr>
              <a:lvl7pPr marL="2971800" indent="-228600" eaLnBrk="0" fontAlgn="base" hangingPunct="0">
                <a:spcBef>
                  <a:spcPct val="20000"/>
                </a:spcBef>
                <a:spcAft>
                  <a:spcPct val="0"/>
                </a:spcAft>
                <a:buChar char="»"/>
                <a:defRPr sz="1600">
                  <a:solidFill>
                    <a:schemeClr val="tx1"/>
                  </a:solidFill>
                  <a:latin typeface="Century Schoolbook" pitchFamily="18" charset="0"/>
                </a:defRPr>
              </a:lvl7pPr>
              <a:lvl8pPr marL="3429000" indent="-228600" eaLnBrk="0" fontAlgn="base" hangingPunct="0">
                <a:spcBef>
                  <a:spcPct val="20000"/>
                </a:spcBef>
                <a:spcAft>
                  <a:spcPct val="0"/>
                </a:spcAft>
                <a:buChar char="»"/>
                <a:defRPr sz="1600">
                  <a:solidFill>
                    <a:schemeClr val="tx1"/>
                  </a:solidFill>
                  <a:latin typeface="Century Schoolbook" pitchFamily="18" charset="0"/>
                </a:defRPr>
              </a:lvl8pPr>
              <a:lvl9pPr marL="3886200" indent="-228600" eaLnBrk="0" fontAlgn="base" hangingPunct="0">
                <a:spcBef>
                  <a:spcPct val="20000"/>
                </a:spcBef>
                <a:spcAft>
                  <a:spcPct val="0"/>
                </a:spcAft>
                <a:buChar char="»"/>
                <a:defRPr sz="1600">
                  <a:solidFill>
                    <a:schemeClr val="tx1"/>
                  </a:solidFill>
                  <a:latin typeface="Century Schoolbook" pitchFamily="18" charset="0"/>
                </a:defRPr>
              </a:lvl9pPr>
            </a:lstStyle>
            <a:p>
              <a:pPr>
                <a:spcBef>
                  <a:spcPct val="0"/>
                </a:spcBef>
                <a:buFontTx/>
                <a:buNone/>
              </a:pPr>
              <a:endParaRPr lang="en-US" altLang="en-US" sz="1800">
                <a:solidFill>
                  <a:srgbClr val="FFFFFF"/>
                </a:solidFill>
                <a:latin typeface="Papyrus" pitchFamily="66"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erman_roaches"/>
          <p:cNvPicPr>
            <a:picLocks noChangeAspect="1" noChangeArrowheads="1"/>
          </p:cNvPicPr>
          <p:nvPr/>
        </p:nvPicPr>
        <p:blipFill>
          <a:blip r:embed="rId2" cstate="screen"/>
          <a:srcRect/>
          <a:stretch>
            <a:fillRect/>
          </a:stretch>
        </p:blipFill>
        <p:spPr bwMode="auto">
          <a:xfrm>
            <a:off x="1028700" y="1425222"/>
            <a:ext cx="8915400" cy="5356578"/>
          </a:xfrm>
          <a:prstGeom prst="rect">
            <a:avLst/>
          </a:prstGeom>
          <a:ln>
            <a:noFill/>
          </a:ln>
          <a:effectLst>
            <a:softEdge rad="112500"/>
          </a:effectLst>
        </p:spPr>
      </p:pic>
      <p:sp>
        <p:nvSpPr>
          <p:cNvPr id="6" name="Rectangle 2"/>
          <p:cNvSpPr txBox="1">
            <a:spLocks noChangeArrowheads="1"/>
          </p:cNvSpPr>
          <p:nvPr/>
        </p:nvSpPr>
        <p:spPr>
          <a:xfrm>
            <a:off x="0" y="152400"/>
            <a:ext cx="10029825" cy="5181600"/>
          </a:xfrm>
          <a:prstGeom prst="rect">
            <a:avLst/>
          </a:prstGeom>
        </p:spPr>
        <p:txBody>
          <a:bodyPr/>
          <a:lstStyle/>
          <a:p>
            <a:pPr marL="742950" lvl="1" indent="-285750">
              <a:spcBef>
                <a:spcPct val="20000"/>
              </a:spcBef>
              <a:buClr>
                <a:srgbClr val="00C8C3"/>
              </a:buClr>
              <a:defRPr/>
            </a:pPr>
            <a:r>
              <a:rPr lang="en-US" sz="4000" b="1" kern="0" dirty="0">
                <a:solidFill>
                  <a:prstClr val="white"/>
                </a:solidFill>
                <a:latin typeface="Californian FB" panose="0207040306080B030204" pitchFamily="18" charset="0"/>
              </a:rPr>
              <a:t>German cockroach</a:t>
            </a:r>
          </a:p>
          <a:p>
            <a:pPr marL="742950" lvl="1" indent="-285750">
              <a:spcBef>
                <a:spcPct val="20000"/>
              </a:spcBef>
              <a:buClr>
                <a:srgbClr val="00C8C3"/>
              </a:buClr>
              <a:defRPr/>
            </a:pPr>
            <a:r>
              <a:rPr lang="en-US" sz="3200" b="1" i="1" kern="0" dirty="0">
                <a:solidFill>
                  <a:prstClr val="white"/>
                </a:solidFill>
                <a:latin typeface="Californian FB" panose="0207040306080B030204" pitchFamily="18" charset="0"/>
              </a:rPr>
              <a:t>	</a:t>
            </a:r>
            <a:r>
              <a:rPr lang="en-US" sz="3200" b="1" kern="0" dirty="0">
                <a:solidFill>
                  <a:prstClr val="white"/>
                </a:solidFill>
                <a:latin typeface="Californian FB" panose="0207040306080B030204" pitchFamily="18" charset="0"/>
              </a:rPr>
              <a:t>Like it warm and wet</a:t>
            </a:r>
          </a:p>
          <a:p>
            <a:pPr marL="342900" indent="-342900">
              <a:spcBef>
                <a:spcPct val="20000"/>
              </a:spcBef>
              <a:buFontTx/>
              <a:buChar char="•"/>
              <a:defRPr/>
            </a:pPr>
            <a:endParaRPr lang="en-US" sz="4000" kern="0" dirty="0">
              <a:solidFill>
                <a:prstClr val="white"/>
              </a:solidFill>
              <a:latin typeface="Californian FB" panose="0207040306080B030204" pitchFamily="18" charset="0"/>
            </a:endParaRPr>
          </a:p>
          <a:p>
            <a:pPr marL="342900" indent="-342900">
              <a:spcBef>
                <a:spcPct val="20000"/>
              </a:spcBef>
              <a:buFont typeface="Wingdings" pitchFamily="2" charset="2"/>
              <a:buNone/>
              <a:defRPr/>
            </a:pPr>
            <a:endParaRPr lang="en-US" sz="4000" kern="0" dirty="0">
              <a:solidFill>
                <a:prstClr val="white"/>
              </a:solidFill>
              <a:latin typeface="Californian FB" panose="0207040306080B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2.xml><?xml version="1.0" encoding="utf-8"?>
<a:theme xmlns:a="http://schemas.openxmlformats.org/drawingml/2006/main" name="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3.xml><?xml version="1.0" encoding="utf-8"?>
<a:theme xmlns:a="http://schemas.openxmlformats.org/drawingml/2006/main" name="6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4.xml><?xml version="1.0" encoding="utf-8"?>
<a:theme xmlns:a="http://schemas.openxmlformats.org/drawingml/2006/main" name="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5.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7.xml><?xml version="1.0" encoding="utf-8"?>
<a:theme xmlns:a="http://schemas.openxmlformats.org/drawingml/2006/main" name="1_Sansone">
  <a:themeElements>
    <a:clrScheme name="1_Sanson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ans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lnDef>
  </a:objectDefaults>
  <a:extraClrSchemeLst>
    <a:extraClrScheme>
      <a:clrScheme name="1_Sanson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anso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Sanson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anson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anson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anson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Sanson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ple">
  <a:themeElements>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fontScheme name="Maple">
      <a:majorFont>
        <a:latin typeface="Papyrus"/>
        <a:ea typeface=""/>
        <a:cs typeface=""/>
      </a:majorFont>
      <a:minorFont>
        <a:latin typeface="Dauph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pyrus" pitchFamily="66"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6.xml><?xml version="1.0" encoding="utf-8"?>
<a:theme xmlns:a="http://schemas.openxmlformats.org/drawingml/2006/main" name="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7.xml><?xml version="1.0" encoding="utf-8"?>
<a:theme xmlns:a="http://schemas.openxmlformats.org/drawingml/2006/main" name="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8.xml><?xml version="1.0" encoding="utf-8"?>
<a:theme xmlns:a="http://schemas.openxmlformats.org/drawingml/2006/main" name="4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19944</TotalTime>
  <Words>1778</Words>
  <Application>Microsoft Office PowerPoint</Application>
  <PresentationFormat>35mm Slides</PresentationFormat>
  <Paragraphs>370</Paragraphs>
  <Slides>66</Slides>
  <Notes>41</Notes>
  <HiddenSlides>0</HiddenSlides>
  <MMClips>0</MMClips>
  <ScaleCrop>false</ScaleCrop>
  <HeadingPairs>
    <vt:vector size="6" baseType="variant">
      <vt:variant>
        <vt:lpstr>Fonts Used</vt:lpstr>
      </vt:variant>
      <vt:variant>
        <vt:i4>16</vt:i4>
      </vt:variant>
      <vt:variant>
        <vt:lpstr>Theme</vt:lpstr>
      </vt:variant>
      <vt:variant>
        <vt:i4>19</vt:i4>
      </vt:variant>
      <vt:variant>
        <vt:lpstr>Slide Titles</vt:lpstr>
      </vt:variant>
      <vt:variant>
        <vt:i4>66</vt:i4>
      </vt:variant>
    </vt:vector>
  </HeadingPairs>
  <TitlesOfParts>
    <vt:vector size="101" baseType="lpstr">
      <vt:lpstr>Arial</vt:lpstr>
      <vt:lpstr>Californian FB</vt:lpstr>
      <vt:lpstr>Wingdings 2</vt:lpstr>
      <vt:lpstr>Wingdings</vt:lpstr>
      <vt:lpstr>Comic Sans MS</vt:lpstr>
      <vt:lpstr>InsectileSolid</vt:lpstr>
      <vt:lpstr>Century Schoolbook</vt:lpstr>
      <vt:lpstr>Garamond</vt:lpstr>
      <vt:lpstr>Papyrus</vt:lpstr>
      <vt:lpstr>Times New Roman</vt:lpstr>
      <vt:lpstr>AmerType Md BT</vt:lpstr>
      <vt:lpstr>Dauphin</vt:lpstr>
      <vt:lpstr>Calibri</vt:lpstr>
      <vt:lpstr>MS Mincho</vt:lpstr>
      <vt:lpstr>MS PGothic</vt:lpstr>
      <vt:lpstr>Gulim</vt:lpstr>
      <vt:lpstr>Mountain Top</vt:lpstr>
      <vt:lpstr>Refined</vt:lpstr>
      <vt:lpstr>Maple</vt:lpstr>
      <vt:lpstr>Default Design</vt:lpstr>
      <vt:lpstr>ClassicPhotoAlbum</vt:lpstr>
      <vt:lpstr>2_ClassicPhotoAlbum</vt:lpstr>
      <vt:lpstr>3_ClassicPhotoAlbum</vt:lpstr>
      <vt:lpstr>4_ClassicPhotoAlbum</vt:lpstr>
      <vt:lpstr>1_Default Design</vt:lpstr>
      <vt:lpstr>2_Default Design</vt:lpstr>
      <vt:lpstr>1_ClassicPhotoAlbum</vt:lpstr>
      <vt:lpstr>5_ClassicPhotoAlbum</vt:lpstr>
      <vt:lpstr>6_ClassicPhotoAlbum</vt:lpstr>
      <vt:lpstr>7_ClassicPhotoAlbum</vt:lpstr>
      <vt:lpstr>2_Blue Diagonal</vt:lpstr>
      <vt:lpstr>8_ClassicPhotoAlbum</vt:lpstr>
      <vt:lpstr>1_Sansone</vt:lpstr>
      <vt:lpstr>1_Stream</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Cardboard cockroach condos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Dumpsters</vt:lpstr>
      <vt:lpstr>House Mouse</vt:lpstr>
      <vt:lpstr>House Mouse</vt:lpstr>
      <vt:lpstr>General rodent facts</vt:lpstr>
      <vt:lpstr>Signs</vt:lpstr>
      <vt:lpstr>PowerPoint Presentation</vt:lpstr>
      <vt:lpstr> Evidence of  Clutter Bugs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you can eat buffet for rodents </vt:lpstr>
      <vt:lpstr>PowerPoint Presentation</vt:lpstr>
      <vt:lpstr>PowerPoint Presentation</vt:lpstr>
      <vt:lpstr>PowerPoint Presentation</vt:lpstr>
      <vt:lpstr>PowerPoint Presentation</vt:lpstr>
      <vt:lpstr>PowerPoint Presentation</vt:lpstr>
      <vt:lpstr>Sufficient water to produce thousands of mosquitoes</vt:lpstr>
      <vt:lpstr>PowerPoint Presentation</vt:lpstr>
      <vt:lpstr>PowerPoint Presentation</vt:lpstr>
      <vt:lpstr>Prevention</vt:lpstr>
      <vt:lpstr>Prevention</vt:lpstr>
      <vt:lpstr>West Nile       Chikungunya     </vt:lpstr>
      <vt:lpstr>IPM</vt:lpstr>
      <vt:lpstr>Pest-proofing</vt:lpstr>
      <vt:lpstr>PowerPoint Presentation</vt:lpstr>
      <vt:lpstr>Prioritize entrance points to PVAs</vt:lpstr>
      <vt:lpstr>PowerPoint Presentation</vt:lpstr>
      <vt:lpstr>PowerPoint Presentation</vt:lpstr>
      <vt:lpstr>Ask questions</vt:lpstr>
    </vt:vector>
  </TitlesOfParts>
  <Company>Indiana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and Logistics in the Implementation of School IPM</dc:title>
  <dc:creator>mlame</dc:creator>
  <cp:lastModifiedBy>Dawn Gouge</cp:lastModifiedBy>
  <cp:revision>693</cp:revision>
  <cp:lastPrinted>2014-07-13T02:07:23Z</cp:lastPrinted>
  <dcterms:created xsi:type="dcterms:W3CDTF">1997-11-13T17:32:22Z</dcterms:created>
  <dcterms:modified xsi:type="dcterms:W3CDTF">2014-07-13T14:55:14Z</dcterms:modified>
</cp:coreProperties>
</file>